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8" r:id="rId4"/>
    <p:sldId id="273" r:id="rId5"/>
    <p:sldId id="274" r:id="rId6"/>
    <p:sldId id="275" r:id="rId7"/>
    <p:sldId id="272" r:id="rId8"/>
    <p:sldId id="289" r:id="rId9"/>
    <p:sldId id="276" r:id="rId10"/>
    <p:sldId id="277" r:id="rId11"/>
    <p:sldId id="287" r:id="rId12"/>
    <p:sldId id="288" r:id="rId13"/>
    <p:sldId id="292" r:id="rId14"/>
    <p:sldId id="269" r:id="rId15"/>
    <p:sldId id="259" r:id="rId16"/>
    <p:sldId id="295" r:id="rId17"/>
    <p:sldId id="260" r:id="rId18"/>
    <p:sldId id="278" r:id="rId19"/>
    <p:sldId id="279" r:id="rId20"/>
    <p:sldId id="280" r:id="rId21"/>
    <p:sldId id="281" r:id="rId22"/>
    <p:sldId id="261" r:id="rId23"/>
    <p:sldId id="298" r:id="rId24"/>
    <p:sldId id="291" r:id="rId25"/>
    <p:sldId id="264" r:id="rId26"/>
    <p:sldId id="266" r:id="rId27"/>
    <p:sldId id="263" r:id="rId28"/>
    <p:sldId id="290" r:id="rId29"/>
    <p:sldId id="285" r:id="rId30"/>
    <p:sldId id="297" r:id="rId31"/>
    <p:sldId id="286" r:id="rId32"/>
    <p:sldId id="296" r:id="rId33"/>
    <p:sldId id="267" r:id="rId34"/>
    <p:sldId id="29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58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ynthia Dominique" userId="3e1646f6d73a4f32" providerId="LiveId" clId="{5A34BBB5-10FA-492D-AA3F-6F9D9402B675}"/>
    <pc:docChg chg="undo custSel addSld delSld modSld sldOrd">
      <pc:chgData name="Cynthia Dominique" userId="3e1646f6d73a4f32" providerId="LiveId" clId="{5A34BBB5-10FA-492D-AA3F-6F9D9402B675}" dt="2022-10-19T23:51:41.003" v="825" actId="20577"/>
      <pc:docMkLst>
        <pc:docMk/>
      </pc:docMkLst>
      <pc:sldChg chg="modSp mod">
        <pc:chgData name="Cynthia Dominique" userId="3e1646f6d73a4f32" providerId="LiveId" clId="{5A34BBB5-10FA-492D-AA3F-6F9D9402B675}" dt="2022-10-19T20:46:05.185" v="798" actId="403"/>
        <pc:sldMkLst>
          <pc:docMk/>
          <pc:sldMk cId="432882252" sldId="257"/>
        </pc:sldMkLst>
        <pc:spChg chg="mod">
          <ac:chgData name="Cynthia Dominique" userId="3e1646f6d73a4f32" providerId="LiveId" clId="{5A34BBB5-10FA-492D-AA3F-6F9D9402B675}" dt="2022-10-19T20:46:05.185" v="798" actId="403"/>
          <ac:spMkLst>
            <pc:docMk/>
            <pc:sldMk cId="432882252" sldId="257"/>
            <ac:spMk id="11" creationId="{C44A5049-A082-C4C4-4425-3B80F2BD839E}"/>
          </ac:spMkLst>
        </pc:spChg>
      </pc:sldChg>
      <pc:sldChg chg="addSp modSp mod">
        <pc:chgData name="Cynthia Dominique" userId="3e1646f6d73a4f32" providerId="LiveId" clId="{5A34BBB5-10FA-492D-AA3F-6F9D9402B675}" dt="2022-10-19T23:51:41.003" v="825" actId="20577"/>
        <pc:sldMkLst>
          <pc:docMk/>
          <pc:sldMk cId="0" sldId="259"/>
        </pc:sldMkLst>
        <pc:spChg chg="add mod">
          <ac:chgData name="Cynthia Dominique" userId="3e1646f6d73a4f32" providerId="LiveId" clId="{5A34BBB5-10FA-492D-AA3F-6F9D9402B675}" dt="2022-10-19T23:51:41.003" v="825" actId="20577"/>
          <ac:spMkLst>
            <pc:docMk/>
            <pc:sldMk cId="0" sldId="259"/>
            <ac:spMk id="3" creationId="{1B7BF240-A132-90B6-DF41-7CD7D73C8CA4}"/>
          </ac:spMkLst>
        </pc:spChg>
        <pc:spChg chg="mod">
          <ac:chgData name="Cynthia Dominique" userId="3e1646f6d73a4f32" providerId="LiveId" clId="{5A34BBB5-10FA-492D-AA3F-6F9D9402B675}" dt="2022-10-18T16:51:14.263" v="316" actId="20577"/>
          <ac:spMkLst>
            <pc:docMk/>
            <pc:sldMk cId="0" sldId="259"/>
            <ac:spMk id="105" creationId="{00000000-0000-0000-0000-000000000000}"/>
          </ac:spMkLst>
        </pc:spChg>
      </pc:sldChg>
      <pc:sldChg chg="addSp delSp modSp mod">
        <pc:chgData name="Cynthia Dominique" userId="3e1646f6d73a4f32" providerId="LiveId" clId="{5A34BBB5-10FA-492D-AA3F-6F9D9402B675}" dt="2022-10-19T20:59:15.907" v="821" actId="14100"/>
        <pc:sldMkLst>
          <pc:docMk/>
          <pc:sldMk cId="161860169" sldId="261"/>
        </pc:sldMkLst>
        <pc:spChg chg="mod">
          <ac:chgData name="Cynthia Dominique" userId="3e1646f6d73a4f32" providerId="LiveId" clId="{5A34BBB5-10FA-492D-AA3F-6F9D9402B675}" dt="2022-10-19T20:57:39.249" v="806" actId="20577"/>
          <ac:spMkLst>
            <pc:docMk/>
            <pc:sldMk cId="161860169" sldId="261"/>
            <ac:spMk id="2" creationId="{DFD192B7-7FA3-486F-636A-07A43825615F}"/>
          </ac:spMkLst>
        </pc:spChg>
        <pc:spChg chg="add del mod">
          <ac:chgData name="Cynthia Dominique" userId="3e1646f6d73a4f32" providerId="LiveId" clId="{5A34BBB5-10FA-492D-AA3F-6F9D9402B675}" dt="2022-10-19T20:42:06.743" v="731" actId="478"/>
          <ac:spMkLst>
            <pc:docMk/>
            <pc:sldMk cId="161860169" sldId="261"/>
            <ac:spMk id="4" creationId="{7D28BD59-405C-F453-A42D-A250DC34EC68}"/>
          </ac:spMkLst>
        </pc:spChg>
        <pc:spChg chg="add mod">
          <ac:chgData name="Cynthia Dominique" userId="3e1646f6d73a4f32" providerId="LiveId" clId="{5A34BBB5-10FA-492D-AA3F-6F9D9402B675}" dt="2022-10-19T20:58:58.986" v="818" actId="14100"/>
          <ac:spMkLst>
            <pc:docMk/>
            <pc:sldMk cId="161860169" sldId="261"/>
            <ac:spMk id="8" creationId="{7D2C0520-34E6-D091-26C2-7A71B5DE304E}"/>
          </ac:spMkLst>
        </pc:spChg>
        <pc:graphicFrameChg chg="del">
          <ac:chgData name="Cynthia Dominique" userId="3e1646f6d73a4f32" providerId="LiveId" clId="{5A34BBB5-10FA-492D-AA3F-6F9D9402B675}" dt="2022-10-19T20:41:51.426" v="730" actId="478"/>
          <ac:graphicFrameMkLst>
            <pc:docMk/>
            <pc:sldMk cId="161860169" sldId="261"/>
            <ac:graphicFrameMk id="5" creationId="{5FDB7B4E-CA23-AD91-D416-F2BDC0591A18}"/>
          </ac:graphicFrameMkLst>
        </pc:graphicFrameChg>
        <pc:picChg chg="add mod modCrop">
          <ac:chgData name="Cynthia Dominique" userId="3e1646f6d73a4f32" providerId="LiveId" clId="{5A34BBB5-10FA-492D-AA3F-6F9D9402B675}" dt="2022-10-19T20:57:36.463" v="805" actId="14100"/>
          <ac:picMkLst>
            <pc:docMk/>
            <pc:sldMk cId="161860169" sldId="261"/>
            <ac:picMk id="6" creationId="{6DAC0A2E-D3DB-B87A-777B-7E108B1749FE}"/>
          </ac:picMkLst>
        </pc:picChg>
        <pc:picChg chg="add mod modCrop">
          <ac:chgData name="Cynthia Dominique" userId="3e1646f6d73a4f32" providerId="LiveId" clId="{5A34BBB5-10FA-492D-AA3F-6F9D9402B675}" dt="2022-10-19T20:59:15.907" v="821" actId="14100"/>
          <ac:picMkLst>
            <pc:docMk/>
            <pc:sldMk cId="161860169" sldId="261"/>
            <ac:picMk id="12" creationId="{6DF4646B-B532-EC3F-581D-9812022BFA37}"/>
          </ac:picMkLst>
        </pc:picChg>
      </pc:sldChg>
      <pc:sldChg chg="modSp mod">
        <pc:chgData name="Cynthia Dominique" userId="3e1646f6d73a4f32" providerId="LiveId" clId="{5A34BBB5-10FA-492D-AA3F-6F9D9402B675}" dt="2022-10-18T16:59:01.396" v="453" actId="1076"/>
        <pc:sldMkLst>
          <pc:docMk/>
          <pc:sldMk cId="3530386900" sldId="267"/>
        </pc:sldMkLst>
        <pc:spChg chg="mod">
          <ac:chgData name="Cynthia Dominique" userId="3e1646f6d73a4f32" providerId="LiveId" clId="{5A34BBB5-10FA-492D-AA3F-6F9D9402B675}" dt="2022-10-18T16:59:01.396" v="453" actId="1076"/>
          <ac:spMkLst>
            <pc:docMk/>
            <pc:sldMk cId="3530386900" sldId="267"/>
            <ac:spMk id="30" creationId="{5FA40B23-A4B6-BD55-684D-DAB0DD2FC559}"/>
          </ac:spMkLst>
        </pc:spChg>
      </pc:sldChg>
      <pc:sldChg chg="addSp delSp modSp mod ord">
        <pc:chgData name="Cynthia Dominique" userId="3e1646f6d73a4f32" providerId="LiveId" clId="{5A34BBB5-10FA-492D-AA3F-6F9D9402B675}" dt="2022-10-18T16:48:55.012" v="291" actId="20577"/>
        <pc:sldMkLst>
          <pc:docMk/>
          <pc:sldMk cId="4216082818" sldId="269"/>
        </pc:sldMkLst>
        <pc:spChg chg="mod">
          <ac:chgData name="Cynthia Dominique" userId="3e1646f6d73a4f32" providerId="LiveId" clId="{5A34BBB5-10FA-492D-AA3F-6F9D9402B675}" dt="2022-10-18T16:48:55.012" v="291" actId="20577"/>
          <ac:spMkLst>
            <pc:docMk/>
            <pc:sldMk cId="4216082818" sldId="269"/>
            <ac:spMk id="2" creationId="{DC214CF3-779D-65EC-3BAD-9CE98FB7D479}"/>
          </ac:spMkLst>
        </pc:spChg>
        <pc:spChg chg="add mod">
          <ac:chgData name="Cynthia Dominique" userId="3e1646f6d73a4f32" providerId="LiveId" clId="{5A34BBB5-10FA-492D-AA3F-6F9D9402B675}" dt="2022-10-18T16:47:32.652" v="254" actId="20577"/>
          <ac:spMkLst>
            <pc:docMk/>
            <pc:sldMk cId="4216082818" sldId="269"/>
            <ac:spMk id="4" creationId="{52FC808A-0A23-8BEE-C5EC-2C5D50DD330A}"/>
          </ac:spMkLst>
        </pc:spChg>
        <pc:picChg chg="add del mod">
          <ac:chgData name="Cynthia Dominique" userId="3e1646f6d73a4f32" providerId="LiveId" clId="{5A34BBB5-10FA-492D-AA3F-6F9D9402B675}" dt="2022-10-18T16:47:24.869" v="251" actId="478"/>
          <ac:picMkLst>
            <pc:docMk/>
            <pc:sldMk cId="4216082818" sldId="269"/>
            <ac:picMk id="3" creationId="{3EAF16F5-AEF4-7577-0AF4-0A6D040EDBDF}"/>
          </ac:picMkLst>
        </pc:picChg>
        <pc:picChg chg="del mod">
          <ac:chgData name="Cynthia Dominique" userId="3e1646f6d73a4f32" providerId="LiveId" clId="{5A34BBB5-10FA-492D-AA3F-6F9D9402B675}" dt="2022-10-18T16:47:16.236" v="248" actId="478"/>
          <ac:picMkLst>
            <pc:docMk/>
            <pc:sldMk cId="4216082818" sldId="269"/>
            <ac:picMk id="7" creationId="{EB2FCE46-74BE-7CFD-8B64-8D1C66E9652F}"/>
          </ac:picMkLst>
        </pc:picChg>
      </pc:sldChg>
      <pc:sldChg chg="delSp modSp mod setBg delDesignElem chgLayout">
        <pc:chgData name="Cynthia Dominique" userId="3e1646f6d73a4f32" providerId="LiveId" clId="{5A34BBB5-10FA-492D-AA3F-6F9D9402B675}" dt="2022-10-18T17:04:02.066" v="467" actId="12789"/>
        <pc:sldMkLst>
          <pc:docMk/>
          <pc:sldMk cId="1737797057" sldId="285"/>
        </pc:sldMkLst>
        <pc:spChg chg="del">
          <ac:chgData name="Cynthia Dominique" userId="3e1646f6d73a4f32" providerId="LiveId" clId="{5A34BBB5-10FA-492D-AA3F-6F9D9402B675}" dt="2022-10-18T17:03:41.908" v="462" actId="700"/>
          <ac:spMkLst>
            <pc:docMk/>
            <pc:sldMk cId="1737797057" sldId="285"/>
            <ac:spMk id="8" creationId="{AB8C311F-7253-4AED-9701-7FC0708C41C7}"/>
          </ac:spMkLst>
        </pc:spChg>
        <pc:spChg chg="del">
          <ac:chgData name="Cynthia Dominique" userId="3e1646f6d73a4f32" providerId="LiveId" clId="{5A34BBB5-10FA-492D-AA3F-6F9D9402B675}" dt="2022-10-18T17:03:41.908" v="462" actId="700"/>
          <ac:spMkLst>
            <pc:docMk/>
            <pc:sldMk cId="1737797057" sldId="285"/>
            <ac:spMk id="10" creationId="{E2384209-CB15-4CDF-9D31-C44FD9A3F20D}"/>
          </ac:spMkLst>
        </pc:spChg>
        <pc:spChg chg="del">
          <ac:chgData name="Cynthia Dominique" userId="3e1646f6d73a4f32" providerId="LiveId" clId="{5A34BBB5-10FA-492D-AA3F-6F9D9402B675}" dt="2022-10-18T17:03:41.908" v="462" actId="700"/>
          <ac:spMkLst>
            <pc:docMk/>
            <pc:sldMk cId="1737797057" sldId="285"/>
            <ac:spMk id="12" creationId="{2633B3B5-CC90-43F0-8714-D31D1F3F0209}"/>
          </ac:spMkLst>
        </pc:spChg>
        <pc:spChg chg="del">
          <ac:chgData name="Cynthia Dominique" userId="3e1646f6d73a4f32" providerId="LiveId" clId="{5A34BBB5-10FA-492D-AA3F-6F9D9402B675}" dt="2022-10-18T17:03:41.908" v="462" actId="700"/>
          <ac:spMkLst>
            <pc:docMk/>
            <pc:sldMk cId="1737797057" sldId="285"/>
            <ac:spMk id="14" creationId="{A8D57A06-A426-446D-B02C-A2DC6B62E45E}"/>
          </ac:spMkLst>
        </pc:spChg>
        <pc:picChg chg="mod">
          <ac:chgData name="Cynthia Dominique" userId="3e1646f6d73a4f32" providerId="LiveId" clId="{5A34BBB5-10FA-492D-AA3F-6F9D9402B675}" dt="2022-10-18T17:04:02.066" v="467" actId="12789"/>
          <ac:picMkLst>
            <pc:docMk/>
            <pc:sldMk cId="1737797057" sldId="285"/>
            <ac:picMk id="3" creationId="{410ADF5A-5BE3-A4A9-943D-1456AB5D91E4}"/>
          </ac:picMkLst>
        </pc:picChg>
      </pc:sldChg>
      <pc:sldChg chg="delSp modSp mod setBg delDesignElem chgLayout">
        <pc:chgData name="Cynthia Dominique" userId="3e1646f6d73a4f32" providerId="LiveId" clId="{5A34BBB5-10FA-492D-AA3F-6F9D9402B675}" dt="2022-10-18T17:04:12.542" v="469" actId="12789"/>
        <pc:sldMkLst>
          <pc:docMk/>
          <pc:sldMk cId="3855161899" sldId="286"/>
        </pc:sldMkLst>
        <pc:spChg chg="del">
          <ac:chgData name="Cynthia Dominique" userId="3e1646f6d73a4f32" providerId="LiveId" clId="{5A34BBB5-10FA-492D-AA3F-6F9D9402B675}" dt="2022-10-18T17:03:37.596" v="461" actId="700"/>
          <ac:spMkLst>
            <pc:docMk/>
            <pc:sldMk cId="3855161899" sldId="286"/>
            <ac:spMk id="8" creationId="{AB8C311F-7253-4AED-9701-7FC0708C41C7}"/>
          </ac:spMkLst>
        </pc:spChg>
        <pc:spChg chg="del">
          <ac:chgData name="Cynthia Dominique" userId="3e1646f6d73a4f32" providerId="LiveId" clId="{5A34BBB5-10FA-492D-AA3F-6F9D9402B675}" dt="2022-10-18T17:03:37.596" v="461" actId="700"/>
          <ac:spMkLst>
            <pc:docMk/>
            <pc:sldMk cId="3855161899" sldId="286"/>
            <ac:spMk id="10" creationId="{E2384209-CB15-4CDF-9D31-C44FD9A3F20D}"/>
          </ac:spMkLst>
        </pc:spChg>
        <pc:spChg chg="del">
          <ac:chgData name="Cynthia Dominique" userId="3e1646f6d73a4f32" providerId="LiveId" clId="{5A34BBB5-10FA-492D-AA3F-6F9D9402B675}" dt="2022-10-18T17:03:37.596" v="461" actId="700"/>
          <ac:spMkLst>
            <pc:docMk/>
            <pc:sldMk cId="3855161899" sldId="286"/>
            <ac:spMk id="12" creationId="{2633B3B5-CC90-43F0-8714-D31D1F3F0209}"/>
          </ac:spMkLst>
        </pc:spChg>
        <pc:spChg chg="del">
          <ac:chgData name="Cynthia Dominique" userId="3e1646f6d73a4f32" providerId="LiveId" clId="{5A34BBB5-10FA-492D-AA3F-6F9D9402B675}" dt="2022-10-18T17:03:37.596" v="461" actId="700"/>
          <ac:spMkLst>
            <pc:docMk/>
            <pc:sldMk cId="3855161899" sldId="286"/>
            <ac:spMk id="14" creationId="{A8D57A06-A426-446D-B02C-A2DC6B62E45E}"/>
          </ac:spMkLst>
        </pc:spChg>
        <pc:picChg chg="mod">
          <ac:chgData name="Cynthia Dominique" userId="3e1646f6d73a4f32" providerId="LiveId" clId="{5A34BBB5-10FA-492D-AA3F-6F9D9402B675}" dt="2022-10-18T17:04:12.542" v="469" actId="12789"/>
          <ac:picMkLst>
            <pc:docMk/>
            <pc:sldMk cId="3855161899" sldId="286"/>
            <ac:picMk id="3" creationId="{C2165E56-2B32-2104-8489-D34F7F475277}"/>
          </ac:picMkLst>
        </pc:picChg>
      </pc:sldChg>
      <pc:sldChg chg="addSp delSp modSp mod">
        <pc:chgData name="Cynthia Dominique" userId="3e1646f6d73a4f32" providerId="LiveId" clId="{5A34BBB5-10FA-492D-AA3F-6F9D9402B675}" dt="2022-10-18T16:49:26.827" v="293" actId="478"/>
        <pc:sldMkLst>
          <pc:docMk/>
          <pc:sldMk cId="2700195542" sldId="288"/>
        </pc:sldMkLst>
        <pc:spChg chg="del mod">
          <ac:chgData name="Cynthia Dominique" userId="3e1646f6d73a4f32" providerId="LiveId" clId="{5A34BBB5-10FA-492D-AA3F-6F9D9402B675}" dt="2022-10-18T16:49:26.827" v="293" actId="478"/>
          <ac:spMkLst>
            <pc:docMk/>
            <pc:sldMk cId="2700195542" sldId="288"/>
            <ac:spMk id="3" creationId="{B26AB008-BD42-0A81-0A1C-AA60331ED696}"/>
          </ac:spMkLst>
        </pc:spChg>
        <pc:spChg chg="add mod">
          <ac:chgData name="Cynthia Dominique" userId="3e1646f6d73a4f32" providerId="LiveId" clId="{5A34BBB5-10FA-492D-AA3F-6F9D9402B675}" dt="2022-10-18T16:49:26.827" v="293" actId="478"/>
          <ac:spMkLst>
            <pc:docMk/>
            <pc:sldMk cId="2700195542" sldId="288"/>
            <ac:spMk id="5" creationId="{D8987C00-E910-ECEE-1478-DFAEE231F122}"/>
          </ac:spMkLst>
        </pc:spChg>
      </pc:sldChg>
      <pc:sldChg chg="addSp delSp modSp mod setBg modClrScheme delDesignElem chgLayout">
        <pc:chgData name="Cynthia Dominique" userId="3e1646f6d73a4f32" providerId="LiveId" clId="{5A34BBB5-10FA-492D-AA3F-6F9D9402B675}" dt="2022-10-19T20:40:56.459" v="728" actId="14100"/>
        <pc:sldMkLst>
          <pc:docMk/>
          <pc:sldMk cId="2577875034" sldId="291"/>
        </pc:sldMkLst>
        <pc:spChg chg="mod ord">
          <ac:chgData name="Cynthia Dominique" userId="3e1646f6d73a4f32" providerId="LiveId" clId="{5A34BBB5-10FA-492D-AA3F-6F9D9402B675}" dt="2022-10-19T20:40:28.789" v="720" actId="207"/>
          <ac:spMkLst>
            <pc:docMk/>
            <pc:sldMk cId="2577875034" sldId="291"/>
            <ac:spMk id="2" creationId="{DFD192B7-7FA3-486F-636A-07A43825615F}"/>
          </ac:spMkLst>
        </pc:spChg>
        <pc:spChg chg="add del mod">
          <ac:chgData name="Cynthia Dominique" userId="3e1646f6d73a4f32" providerId="LiveId" clId="{5A34BBB5-10FA-492D-AA3F-6F9D9402B675}" dt="2022-10-19T20:22:19.899" v="511"/>
          <ac:spMkLst>
            <pc:docMk/>
            <pc:sldMk cId="2577875034" sldId="291"/>
            <ac:spMk id="3" creationId="{71481B73-096C-6C9A-A8FE-5D52297A05B1}"/>
          </ac:spMkLst>
        </pc:spChg>
        <pc:spChg chg="add del mod">
          <ac:chgData name="Cynthia Dominique" userId="3e1646f6d73a4f32" providerId="LiveId" clId="{5A34BBB5-10FA-492D-AA3F-6F9D9402B675}" dt="2022-10-19T20:22:19.899" v="511"/>
          <ac:spMkLst>
            <pc:docMk/>
            <pc:sldMk cId="2577875034" sldId="291"/>
            <ac:spMk id="4" creationId="{BCAD6FDB-D68C-18E2-D014-A75CEF152648}"/>
          </ac:spMkLst>
        </pc:spChg>
        <pc:spChg chg="add mod ord">
          <ac:chgData name="Cynthia Dominique" userId="3e1646f6d73a4f32" providerId="LiveId" clId="{5A34BBB5-10FA-492D-AA3F-6F9D9402B675}" dt="2022-10-19T20:40:39.056" v="723" actId="27636"/>
          <ac:spMkLst>
            <pc:docMk/>
            <pc:sldMk cId="2577875034" sldId="291"/>
            <ac:spMk id="5" creationId="{3644A3D3-4A0C-64E6-D263-4779FF908691}"/>
          </ac:spMkLst>
        </pc:spChg>
        <pc:spChg chg="del">
          <ac:chgData name="Cynthia Dominique" userId="3e1646f6d73a4f32" providerId="LiveId" clId="{5A34BBB5-10FA-492D-AA3F-6F9D9402B675}" dt="2022-10-19T20:22:19.899" v="511"/>
          <ac:spMkLst>
            <pc:docMk/>
            <pc:sldMk cId="2577875034" sldId="291"/>
            <ac:spMk id="9" creationId="{081EA652-8C6A-4E69-BEB9-170809474553}"/>
          </ac:spMkLst>
        </pc:spChg>
        <pc:spChg chg="del">
          <ac:chgData name="Cynthia Dominique" userId="3e1646f6d73a4f32" providerId="LiveId" clId="{5A34BBB5-10FA-492D-AA3F-6F9D9402B675}" dt="2022-10-19T20:22:19.899" v="511"/>
          <ac:spMkLst>
            <pc:docMk/>
            <pc:sldMk cId="2577875034" sldId="291"/>
            <ac:spMk id="11" creationId="{A4026A73-1F7F-49F2-B319-8CA3B3D53269}"/>
          </ac:spMkLst>
        </pc:spChg>
        <pc:spChg chg="mod ord">
          <ac:chgData name="Cynthia Dominique" userId="3e1646f6d73a4f32" providerId="LiveId" clId="{5A34BBB5-10FA-492D-AA3F-6F9D9402B675}" dt="2022-10-19T20:40:56.459" v="728" actId="14100"/>
          <ac:spMkLst>
            <pc:docMk/>
            <pc:sldMk cId="2577875034" sldId="291"/>
            <ac:spMk id="12" creationId="{6A9D8877-D177-E95D-D6AB-4E8122B6915C}"/>
          </ac:spMkLst>
        </pc:spChg>
        <pc:spChg chg="del">
          <ac:chgData name="Cynthia Dominique" userId="3e1646f6d73a4f32" providerId="LiveId" clId="{5A34BBB5-10FA-492D-AA3F-6F9D9402B675}" dt="2022-10-19T20:22:19.899" v="511"/>
          <ac:spMkLst>
            <pc:docMk/>
            <pc:sldMk cId="2577875034" sldId="291"/>
            <ac:spMk id="13" creationId="{5298780A-33B9-4EA2-8F67-DE68AD62841B}"/>
          </ac:spMkLst>
        </pc:spChg>
        <pc:spChg chg="del">
          <ac:chgData name="Cynthia Dominique" userId="3e1646f6d73a4f32" providerId="LiveId" clId="{5A34BBB5-10FA-492D-AA3F-6F9D9402B675}" dt="2022-10-19T20:22:19.899" v="511"/>
          <ac:spMkLst>
            <pc:docMk/>
            <pc:sldMk cId="2577875034" sldId="291"/>
            <ac:spMk id="15" creationId="{7F488E8B-4E1E-4402-8935-D4E6C02615C7}"/>
          </ac:spMkLst>
        </pc:spChg>
        <pc:cxnChg chg="del">
          <ac:chgData name="Cynthia Dominique" userId="3e1646f6d73a4f32" providerId="LiveId" clId="{5A34BBB5-10FA-492D-AA3F-6F9D9402B675}" dt="2022-10-19T20:22:19.899" v="511"/>
          <ac:cxnSpMkLst>
            <pc:docMk/>
            <pc:sldMk cId="2577875034" sldId="291"/>
            <ac:cxnSpMk id="17" creationId="{23AAC9B5-8015-485C-ACF9-A750390E9A56}"/>
          </ac:cxnSpMkLst>
        </pc:cxnChg>
      </pc:sldChg>
      <pc:sldChg chg="addSp delSp modSp new del mod modClrScheme chgLayout">
        <pc:chgData name="Cynthia Dominique" userId="3e1646f6d73a4f32" providerId="LiveId" clId="{5A34BBB5-10FA-492D-AA3F-6F9D9402B675}" dt="2022-10-18T16:48:06.757" v="273" actId="47"/>
        <pc:sldMkLst>
          <pc:docMk/>
          <pc:sldMk cId="2047150340" sldId="293"/>
        </pc:sldMkLst>
        <pc:spChg chg="mod ord">
          <ac:chgData name="Cynthia Dominique" userId="3e1646f6d73a4f32" providerId="LiveId" clId="{5A34BBB5-10FA-492D-AA3F-6F9D9402B675}" dt="2022-10-18T15:40:55.579" v="116" actId="700"/>
          <ac:spMkLst>
            <pc:docMk/>
            <pc:sldMk cId="2047150340" sldId="293"/>
            <ac:spMk id="2" creationId="{3D2DD5BF-95BF-BBC9-93F4-AF2EB1BC7698}"/>
          </ac:spMkLst>
        </pc:spChg>
        <pc:spChg chg="del mod ord">
          <ac:chgData name="Cynthia Dominique" userId="3e1646f6d73a4f32" providerId="LiveId" clId="{5A34BBB5-10FA-492D-AA3F-6F9D9402B675}" dt="2022-10-18T15:45:55.948" v="118"/>
          <ac:spMkLst>
            <pc:docMk/>
            <pc:sldMk cId="2047150340" sldId="293"/>
            <ac:spMk id="3" creationId="{822E4FF9-5BD5-BE7E-CAE2-960573534AE2}"/>
          </ac:spMkLst>
        </pc:spChg>
        <pc:spChg chg="add mod ord">
          <ac:chgData name="Cynthia Dominique" userId="3e1646f6d73a4f32" providerId="LiveId" clId="{5A34BBB5-10FA-492D-AA3F-6F9D9402B675}" dt="2022-10-18T16:48:05.126" v="272" actId="21"/>
          <ac:spMkLst>
            <pc:docMk/>
            <pc:sldMk cId="2047150340" sldId="293"/>
            <ac:spMk id="4" creationId="{BABBC237-27ED-E7D1-A002-A140AA5C3ED0}"/>
          </ac:spMkLst>
        </pc:spChg>
        <pc:spChg chg="add del mod">
          <ac:chgData name="Cynthia Dominique" userId="3e1646f6d73a4f32" providerId="LiveId" clId="{5A34BBB5-10FA-492D-AA3F-6F9D9402B675}" dt="2022-10-18T16:40:54.175" v="180" actId="478"/>
          <ac:spMkLst>
            <pc:docMk/>
            <pc:sldMk cId="2047150340" sldId="293"/>
            <ac:spMk id="6" creationId="{79D677EA-852B-4B54-2FD8-829FA7BE88C0}"/>
          </ac:spMkLst>
        </pc:spChg>
        <pc:spChg chg="add del mod">
          <ac:chgData name="Cynthia Dominique" userId="3e1646f6d73a4f32" providerId="LiveId" clId="{5A34BBB5-10FA-492D-AA3F-6F9D9402B675}" dt="2022-10-18T16:41:04.496" v="182" actId="478"/>
          <ac:spMkLst>
            <pc:docMk/>
            <pc:sldMk cId="2047150340" sldId="293"/>
            <ac:spMk id="8" creationId="{0CBA7000-83FA-FFB6-0B1A-653908172CE3}"/>
          </ac:spMkLst>
        </pc:spChg>
        <pc:spChg chg="add mod">
          <ac:chgData name="Cynthia Dominique" userId="3e1646f6d73a4f32" providerId="LiveId" clId="{5A34BBB5-10FA-492D-AA3F-6F9D9402B675}" dt="2022-10-18T16:44:23.602" v="239" actId="20577"/>
          <ac:spMkLst>
            <pc:docMk/>
            <pc:sldMk cId="2047150340" sldId="293"/>
            <ac:spMk id="10" creationId="{A2AF2C4D-8C2A-4DEF-1761-DDB10ACB4E68}"/>
          </ac:spMkLst>
        </pc:spChg>
        <pc:picChg chg="add del mod">
          <ac:chgData name="Cynthia Dominique" userId="3e1646f6d73a4f32" providerId="LiveId" clId="{5A34BBB5-10FA-492D-AA3F-6F9D9402B675}" dt="2022-10-18T16:39:54.241" v="122" actId="478"/>
          <ac:picMkLst>
            <pc:docMk/>
            <pc:sldMk cId="2047150340" sldId="293"/>
            <ac:picMk id="5" creationId="{5CCBC6B7-D8D4-9DAC-50A1-028A138DA96D}"/>
          </ac:picMkLst>
        </pc:picChg>
      </pc:sldChg>
      <pc:sldChg chg="add">
        <pc:chgData name="Cynthia Dominique" userId="3e1646f6d73a4f32" providerId="LiveId" clId="{5A34BBB5-10FA-492D-AA3F-6F9D9402B675}" dt="2022-10-18T16:46:51.078" v="244" actId="2890"/>
        <pc:sldMkLst>
          <pc:docMk/>
          <pc:sldMk cId="2747816557" sldId="294"/>
        </pc:sldMkLst>
      </pc:sldChg>
      <pc:sldChg chg="add">
        <pc:chgData name="Cynthia Dominique" userId="3e1646f6d73a4f32" providerId="LiveId" clId="{5A34BBB5-10FA-492D-AA3F-6F9D9402B675}" dt="2022-10-18T16:49:52.111" v="294" actId="2890"/>
        <pc:sldMkLst>
          <pc:docMk/>
          <pc:sldMk cId="1666865788" sldId="295"/>
        </pc:sldMkLst>
      </pc:sldChg>
      <pc:sldChg chg="addSp delSp modSp add mod setBg delDesignElem chgLayout">
        <pc:chgData name="Cynthia Dominique" userId="3e1646f6d73a4f32" providerId="LiveId" clId="{5A34BBB5-10FA-492D-AA3F-6F9D9402B675}" dt="2022-10-18T17:07:05.717" v="474" actId="478"/>
        <pc:sldMkLst>
          <pc:docMk/>
          <pc:sldMk cId="2882752127" sldId="296"/>
        </pc:sldMkLst>
        <pc:spChg chg="del">
          <ac:chgData name="Cynthia Dominique" userId="3e1646f6d73a4f32" providerId="LiveId" clId="{5A34BBB5-10FA-492D-AA3F-6F9D9402B675}" dt="2022-10-18T17:03:32.296" v="460" actId="700"/>
          <ac:spMkLst>
            <pc:docMk/>
            <pc:sldMk cId="2882752127" sldId="296"/>
            <ac:spMk id="8" creationId="{AB8C311F-7253-4AED-9701-7FC0708C41C7}"/>
          </ac:spMkLst>
        </pc:spChg>
        <pc:spChg chg="del">
          <ac:chgData name="Cynthia Dominique" userId="3e1646f6d73a4f32" providerId="LiveId" clId="{5A34BBB5-10FA-492D-AA3F-6F9D9402B675}" dt="2022-10-18T17:03:32.296" v="460" actId="700"/>
          <ac:spMkLst>
            <pc:docMk/>
            <pc:sldMk cId="2882752127" sldId="296"/>
            <ac:spMk id="10" creationId="{E2384209-CB15-4CDF-9D31-C44FD9A3F20D}"/>
          </ac:spMkLst>
        </pc:spChg>
        <pc:spChg chg="del">
          <ac:chgData name="Cynthia Dominique" userId="3e1646f6d73a4f32" providerId="LiveId" clId="{5A34BBB5-10FA-492D-AA3F-6F9D9402B675}" dt="2022-10-18T17:03:32.296" v="460" actId="700"/>
          <ac:spMkLst>
            <pc:docMk/>
            <pc:sldMk cId="2882752127" sldId="296"/>
            <ac:spMk id="12" creationId="{2633B3B5-CC90-43F0-8714-D31D1F3F0209}"/>
          </ac:spMkLst>
        </pc:spChg>
        <pc:spChg chg="del">
          <ac:chgData name="Cynthia Dominique" userId="3e1646f6d73a4f32" providerId="LiveId" clId="{5A34BBB5-10FA-492D-AA3F-6F9D9402B675}" dt="2022-10-18T17:03:32.296" v="460" actId="700"/>
          <ac:spMkLst>
            <pc:docMk/>
            <pc:sldMk cId="2882752127" sldId="296"/>
            <ac:spMk id="14" creationId="{A8D57A06-A426-446D-B02C-A2DC6B62E45E}"/>
          </ac:spMkLst>
        </pc:spChg>
        <pc:picChg chg="add">
          <ac:chgData name="Cynthia Dominique" userId="3e1646f6d73a4f32" providerId="LiveId" clId="{5A34BBB5-10FA-492D-AA3F-6F9D9402B675}" dt="2022-10-18T17:07:03.213" v="472"/>
          <ac:picMkLst>
            <pc:docMk/>
            <pc:sldMk cId="2882752127" sldId="296"/>
            <ac:picMk id="2" creationId="{F5A4890B-C749-03E5-AF72-639470EF52AE}"/>
          </ac:picMkLst>
        </pc:picChg>
        <pc:picChg chg="del mod">
          <ac:chgData name="Cynthia Dominique" userId="3e1646f6d73a4f32" providerId="LiveId" clId="{5A34BBB5-10FA-492D-AA3F-6F9D9402B675}" dt="2022-10-18T17:02:49.846" v="456" actId="478"/>
          <ac:picMkLst>
            <pc:docMk/>
            <pc:sldMk cId="2882752127" sldId="296"/>
            <ac:picMk id="3" creationId="{C2165E56-2B32-2104-8489-D34F7F475277}"/>
          </ac:picMkLst>
        </pc:picChg>
        <pc:picChg chg="add del mod">
          <ac:chgData name="Cynthia Dominique" userId="3e1646f6d73a4f32" providerId="LiveId" clId="{5A34BBB5-10FA-492D-AA3F-6F9D9402B675}" dt="2022-10-18T17:07:05.717" v="474" actId="478"/>
          <ac:picMkLst>
            <pc:docMk/>
            <pc:sldMk cId="2882752127" sldId="296"/>
            <ac:picMk id="1026" creationId="{7F924225-4E30-8B2E-047A-62C9465C5113}"/>
          </ac:picMkLst>
        </pc:picChg>
      </pc:sldChg>
      <pc:sldChg chg="addSp delSp modSp add mod">
        <pc:chgData name="Cynthia Dominique" userId="3e1646f6d73a4f32" providerId="LiveId" clId="{5A34BBB5-10FA-492D-AA3F-6F9D9402B675}" dt="2022-10-18T17:09:32.510" v="481" actId="12789"/>
        <pc:sldMkLst>
          <pc:docMk/>
          <pc:sldMk cId="1935036436" sldId="297"/>
        </pc:sldMkLst>
        <pc:picChg chg="del mod">
          <ac:chgData name="Cynthia Dominique" userId="3e1646f6d73a4f32" providerId="LiveId" clId="{5A34BBB5-10FA-492D-AA3F-6F9D9402B675}" dt="2022-10-18T17:09:13.026" v="477" actId="478"/>
          <ac:picMkLst>
            <pc:docMk/>
            <pc:sldMk cId="1935036436" sldId="297"/>
            <ac:picMk id="3" creationId="{410ADF5A-5BE3-A4A9-943D-1456AB5D91E4}"/>
          </ac:picMkLst>
        </pc:picChg>
        <pc:picChg chg="add mod">
          <ac:chgData name="Cynthia Dominique" userId="3e1646f6d73a4f32" providerId="LiveId" clId="{5A34BBB5-10FA-492D-AA3F-6F9D9402B675}" dt="2022-10-18T17:09:32.510" v="481" actId="12789"/>
          <ac:picMkLst>
            <pc:docMk/>
            <pc:sldMk cId="1935036436" sldId="297"/>
            <ac:picMk id="2050" creationId="{925DF4A4-37E5-18E7-F013-988B1E2C49B7}"/>
          </ac:picMkLst>
        </pc:picChg>
      </pc:sldChg>
      <pc:sldChg chg="add">
        <pc:chgData name="Cynthia Dominique" userId="3e1646f6d73a4f32" providerId="LiveId" clId="{5A34BBB5-10FA-492D-AA3F-6F9D9402B675}" dt="2022-10-19T20:41:45.634" v="729" actId="2890"/>
        <pc:sldMkLst>
          <pc:docMk/>
          <pc:sldMk cId="2098850104" sldId="298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E34F5C-E562-4EFF-8C27-98A6B90B4E2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C783460-04A7-4729-A2CE-1B11C6881D14}">
      <dgm:prSet/>
      <dgm:spPr>
        <a:solidFill>
          <a:schemeClr val="accent1"/>
        </a:solidFill>
      </dgm:spPr>
      <dgm:t>
        <a:bodyPr/>
        <a:lstStyle/>
        <a:p>
          <a:r>
            <a:rPr lang="en-US" b="1" dirty="0"/>
            <a:t>Public Meeting held Oct 3rd at Coral Springs Middle School</a:t>
          </a:r>
          <a:endParaRPr lang="en-US" dirty="0"/>
        </a:p>
      </dgm:t>
    </dgm:pt>
    <dgm:pt modelId="{80043FFD-D088-4CE5-A25B-57DBBBCBA84A}" type="parTrans" cxnId="{6AD5851B-8FEC-480D-97AE-D139EBB32CA2}">
      <dgm:prSet/>
      <dgm:spPr/>
      <dgm:t>
        <a:bodyPr/>
        <a:lstStyle/>
        <a:p>
          <a:endParaRPr lang="en-US"/>
        </a:p>
      </dgm:t>
    </dgm:pt>
    <dgm:pt modelId="{A0162BE1-D9F3-4A3C-9AF5-5BB7882D57DC}" type="sibTrans" cxnId="{6AD5851B-8FEC-480D-97AE-D139EBB32CA2}">
      <dgm:prSet/>
      <dgm:spPr/>
      <dgm:t>
        <a:bodyPr/>
        <a:lstStyle/>
        <a:p>
          <a:endParaRPr lang="en-US"/>
        </a:p>
      </dgm:t>
    </dgm:pt>
    <dgm:pt modelId="{A8F3EB58-6C9C-41B7-B5BA-87CCB5A3C259}">
      <dgm:prSet/>
      <dgm:spPr>
        <a:solidFill>
          <a:schemeClr val="accent1"/>
        </a:solidFill>
      </dgm:spPr>
      <dgm:t>
        <a:bodyPr/>
        <a:lstStyle/>
        <a:p>
          <a:r>
            <a:rPr lang="en-US" b="1"/>
            <a:t>Discussed:</a:t>
          </a:r>
          <a:endParaRPr lang="en-US"/>
        </a:p>
      </dgm:t>
    </dgm:pt>
    <dgm:pt modelId="{7941909C-C233-4019-87B4-BC90921E1F4E}" type="parTrans" cxnId="{E84EF660-F9B5-43C2-B529-D35629991EB7}">
      <dgm:prSet/>
      <dgm:spPr/>
      <dgm:t>
        <a:bodyPr/>
        <a:lstStyle/>
        <a:p>
          <a:endParaRPr lang="en-US"/>
        </a:p>
      </dgm:t>
    </dgm:pt>
    <dgm:pt modelId="{AFF7038C-1AFA-4B1C-9F02-20DBDE19C602}" type="sibTrans" cxnId="{E84EF660-F9B5-43C2-B529-D35629991EB7}">
      <dgm:prSet/>
      <dgm:spPr/>
      <dgm:t>
        <a:bodyPr/>
        <a:lstStyle/>
        <a:p>
          <a:endParaRPr lang="en-US"/>
        </a:p>
      </dgm:t>
    </dgm:pt>
    <dgm:pt modelId="{6092534B-6AF2-4152-AEB7-A360E60D1378}">
      <dgm:prSet/>
      <dgm:spPr/>
      <dgm:t>
        <a:bodyPr/>
        <a:lstStyle/>
        <a:p>
          <a:r>
            <a:rPr lang="en-US"/>
            <a:t>School Boundary and Process</a:t>
          </a:r>
        </a:p>
      </dgm:t>
    </dgm:pt>
    <dgm:pt modelId="{27CCEFD9-B3AE-4CF2-B9E9-F263DC41140E}" type="parTrans" cxnId="{831EDF05-7253-4B7E-9A8A-12C3A4E03ECC}">
      <dgm:prSet/>
      <dgm:spPr/>
      <dgm:t>
        <a:bodyPr/>
        <a:lstStyle/>
        <a:p>
          <a:endParaRPr lang="en-US"/>
        </a:p>
      </dgm:t>
    </dgm:pt>
    <dgm:pt modelId="{044BE096-AFDA-49D4-89C8-5A359C618F84}" type="sibTrans" cxnId="{831EDF05-7253-4B7E-9A8A-12C3A4E03ECC}">
      <dgm:prSet/>
      <dgm:spPr/>
      <dgm:t>
        <a:bodyPr/>
        <a:lstStyle/>
        <a:p>
          <a:endParaRPr lang="en-US"/>
        </a:p>
      </dgm:t>
    </dgm:pt>
    <dgm:pt modelId="{A6424EED-036C-44AF-9040-0A934F45358B}">
      <dgm:prSet/>
      <dgm:spPr/>
      <dgm:t>
        <a:bodyPr/>
        <a:lstStyle/>
        <a:p>
          <a:r>
            <a:rPr lang="en-US" dirty="0"/>
            <a:t>Existing School data/ Factors Impacting enrollment</a:t>
          </a:r>
        </a:p>
      </dgm:t>
    </dgm:pt>
    <dgm:pt modelId="{D7353281-56AE-46C3-BC3D-A42DB2EDE703}" type="parTrans" cxnId="{7E97EB9C-3E23-4638-BB54-CCB94AF11E73}">
      <dgm:prSet/>
      <dgm:spPr/>
      <dgm:t>
        <a:bodyPr/>
        <a:lstStyle/>
        <a:p>
          <a:endParaRPr lang="en-US"/>
        </a:p>
      </dgm:t>
    </dgm:pt>
    <dgm:pt modelId="{61921E52-46F5-4385-9512-845C5362AF60}" type="sibTrans" cxnId="{7E97EB9C-3E23-4638-BB54-CCB94AF11E73}">
      <dgm:prSet/>
      <dgm:spPr/>
      <dgm:t>
        <a:bodyPr/>
        <a:lstStyle/>
        <a:p>
          <a:endParaRPr lang="en-US"/>
        </a:p>
      </dgm:t>
    </dgm:pt>
    <dgm:pt modelId="{92F02FA7-A959-47D8-8F80-AA446B306130}">
      <dgm:prSet/>
      <dgm:spPr/>
      <dgm:t>
        <a:bodyPr/>
        <a:lstStyle/>
        <a:p>
          <a:r>
            <a:rPr lang="en-US"/>
            <a:t>Projected Residential Development for Coral Springs and Parkland</a:t>
          </a:r>
        </a:p>
      </dgm:t>
    </dgm:pt>
    <dgm:pt modelId="{FE43CF54-BB28-432B-9DD9-DB37A356E2A4}" type="parTrans" cxnId="{B22919AE-E2EE-45FC-8FF9-2544BFEE10B8}">
      <dgm:prSet/>
      <dgm:spPr/>
      <dgm:t>
        <a:bodyPr/>
        <a:lstStyle/>
        <a:p>
          <a:endParaRPr lang="en-US"/>
        </a:p>
      </dgm:t>
    </dgm:pt>
    <dgm:pt modelId="{436A4A15-6531-4D17-8FDB-DB4265435AFC}" type="sibTrans" cxnId="{B22919AE-E2EE-45FC-8FF9-2544BFEE10B8}">
      <dgm:prSet/>
      <dgm:spPr/>
      <dgm:t>
        <a:bodyPr/>
        <a:lstStyle/>
        <a:p>
          <a:endParaRPr lang="en-US"/>
        </a:p>
      </dgm:t>
    </dgm:pt>
    <dgm:pt modelId="{4C3DD5BE-E9F0-43E8-BD99-FDE94359A799}">
      <dgm:prSet/>
      <dgm:spPr/>
      <dgm:t>
        <a:bodyPr/>
        <a:lstStyle/>
        <a:p>
          <a:r>
            <a:rPr lang="en-US"/>
            <a:t>School Boundary Considerations</a:t>
          </a:r>
        </a:p>
      </dgm:t>
    </dgm:pt>
    <dgm:pt modelId="{80E15C63-FF6F-4295-8F60-9CA386C262CE}" type="parTrans" cxnId="{F4B75F5B-7ED7-49A9-9FC3-0C31D8624EBD}">
      <dgm:prSet/>
      <dgm:spPr/>
      <dgm:t>
        <a:bodyPr/>
        <a:lstStyle/>
        <a:p>
          <a:endParaRPr lang="en-US"/>
        </a:p>
      </dgm:t>
    </dgm:pt>
    <dgm:pt modelId="{8E0BB3A6-539D-49D4-9DC9-7CFDC509F813}" type="sibTrans" cxnId="{F4B75F5B-7ED7-49A9-9FC3-0C31D8624EBD}">
      <dgm:prSet/>
      <dgm:spPr/>
      <dgm:t>
        <a:bodyPr/>
        <a:lstStyle/>
        <a:p>
          <a:endParaRPr lang="en-US"/>
        </a:p>
      </dgm:t>
    </dgm:pt>
    <dgm:pt modelId="{F5FFBDC0-9DC9-4F74-AE39-B9895CF3AB14}">
      <dgm:prSet/>
      <dgm:spPr/>
      <dgm:t>
        <a:bodyPr/>
        <a:lstStyle/>
        <a:p>
          <a:r>
            <a:rPr lang="en-US"/>
            <a:t>Next Steps, including Community Input</a:t>
          </a:r>
        </a:p>
      </dgm:t>
    </dgm:pt>
    <dgm:pt modelId="{BA04ADE9-DFE8-4CE6-84CB-8B8D00C8F00E}" type="parTrans" cxnId="{C0ADC703-5B83-4693-95C1-84FB62F70EB8}">
      <dgm:prSet/>
      <dgm:spPr/>
      <dgm:t>
        <a:bodyPr/>
        <a:lstStyle/>
        <a:p>
          <a:endParaRPr lang="en-US"/>
        </a:p>
      </dgm:t>
    </dgm:pt>
    <dgm:pt modelId="{6B6009CE-EFBA-446A-A974-D03D703FD6B9}" type="sibTrans" cxnId="{C0ADC703-5B83-4693-95C1-84FB62F70EB8}">
      <dgm:prSet/>
      <dgm:spPr/>
      <dgm:t>
        <a:bodyPr/>
        <a:lstStyle/>
        <a:p>
          <a:endParaRPr lang="en-US"/>
        </a:p>
      </dgm:t>
    </dgm:pt>
    <dgm:pt modelId="{117E5FEB-004B-460E-B231-4F4F701B5ED4}">
      <dgm:prSet/>
      <dgm:spPr>
        <a:solidFill>
          <a:schemeClr val="accent1"/>
        </a:solidFill>
      </dgm:spPr>
      <dgm:t>
        <a:bodyPr/>
        <a:lstStyle/>
        <a:p>
          <a:r>
            <a:rPr lang="en-US" b="1" dirty="0"/>
            <a:t>MSD has exceeded capacity for a several years</a:t>
          </a:r>
          <a:endParaRPr lang="en-US" dirty="0"/>
        </a:p>
      </dgm:t>
    </dgm:pt>
    <dgm:pt modelId="{989263AE-B19C-464E-82E0-07EE26BD50C2}" type="parTrans" cxnId="{CB06AB13-9EC7-4AC4-A16A-CEA9B85C43F3}">
      <dgm:prSet/>
      <dgm:spPr/>
      <dgm:t>
        <a:bodyPr/>
        <a:lstStyle/>
        <a:p>
          <a:endParaRPr lang="en-US"/>
        </a:p>
      </dgm:t>
    </dgm:pt>
    <dgm:pt modelId="{C77F1EEF-BFA1-4EFD-BA48-3F6060C56427}" type="sibTrans" cxnId="{CB06AB13-9EC7-4AC4-A16A-CEA9B85C43F3}">
      <dgm:prSet/>
      <dgm:spPr/>
      <dgm:t>
        <a:bodyPr/>
        <a:lstStyle/>
        <a:p>
          <a:endParaRPr lang="en-US"/>
        </a:p>
      </dgm:t>
    </dgm:pt>
    <dgm:pt modelId="{4006D1B6-9AFF-4B77-8A90-78B039460B40}">
      <dgm:prSet/>
      <dgm:spPr/>
      <dgm:t>
        <a:bodyPr/>
        <a:lstStyle/>
        <a:p>
          <a:r>
            <a:rPr lang="en-US"/>
            <a:t>20/21 school year, enrollment was 110% of total capacity</a:t>
          </a:r>
        </a:p>
      </dgm:t>
    </dgm:pt>
    <dgm:pt modelId="{78E0692C-F1FE-48A9-B614-B8AAEB1CB2D2}" type="parTrans" cxnId="{CEE755BF-561A-46BC-A67F-FD1008ECCE0D}">
      <dgm:prSet/>
      <dgm:spPr/>
      <dgm:t>
        <a:bodyPr/>
        <a:lstStyle/>
        <a:p>
          <a:endParaRPr lang="en-US"/>
        </a:p>
      </dgm:t>
    </dgm:pt>
    <dgm:pt modelId="{27096C94-9A93-488E-B94B-20E54FAFB470}" type="sibTrans" cxnId="{CEE755BF-561A-46BC-A67F-FD1008ECCE0D}">
      <dgm:prSet/>
      <dgm:spPr/>
      <dgm:t>
        <a:bodyPr/>
        <a:lstStyle/>
        <a:p>
          <a:endParaRPr lang="en-US"/>
        </a:p>
      </dgm:t>
    </dgm:pt>
    <dgm:pt modelId="{8CF041F4-19C4-4FC0-A91D-18A304720F0D}">
      <dgm:prSet/>
      <dgm:spPr/>
      <dgm:t>
        <a:bodyPr/>
        <a:lstStyle/>
        <a:p>
          <a:r>
            <a:rPr lang="en-US"/>
            <a:t>MSD is </a:t>
          </a:r>
          <a:r>
            <a:rPr lang="en-US" b="1"/>
            <a:t>NOT</a:t>
          </a:r>
          <a:r>
            <a:rPr lang="en-US"/>
            <a:t> a school choice option</a:t>
          </a:r>
        </a:p>
      </dgm:t>
    </dgm:pt>
    <dgm:pt modelId="{E3161A73-C37A-4519-8231-03CA848608B5}" type="parTrans" cxnId="{0C95E9E6-2D66-492C-ACC7-318D2F747CAB}">
      <dgm:prSet/>
      <dgm:spPr/>
      <dgm:t>
        <a:bodyPr/>
        <a:lstStyle/>
        <a:p>
          <a:endParaRPr lang="en-US"/>
        </a:p>
      </dgm:t>
    </dgm:pt>
    <dgm:pt modelId="{0AFE2898-418F-47C7-9586-FEAEE1035BE0}" type="sibTrans" cxnId="{0C95E9E6-2D66-492C-ACC7-318D2F747CAB}">
      <dgm:prSet/>
      <dgm:spPr/>
      <dgm:t>
        <a:bodyPr/>
        <a:lstStyle/>
        <a:p>
          <a:endParaRPr lang="en-US"/>
        </a:p>
      </dgm:t>
    </dgm:pt>
    <dgm:pt modelId="{68EA56A8-3C39-429E-A563-7DF67BDFF048}">
      <dgm:prSet/>
      <dgm:spPr>
        <a:solidFill>
          <a:schemeClr val="accent1"/>
        </a:solidFill>
      </dgm:spPr>
      <dgm:t>
        <a:bodyPr/>
        <a:lstStyle/>
        <a:p>
          <a:r>
            <a:rPr lang="en-US" b="1"/>
            <a:t>Boundary Realignment</a:t>
          </a:r>
          <a:endParaRPr lang="en-US"/>
        </a:p>
      </dgm:t>
    </dgm:pt>
    <dgm:pt modelId="{D6988C71-31C6-4550-A4F0-AD776887715D}" type="parTrans" cxnId="{062BAE2F-AA95-44C6-97B8-E5F254D3F239}">
      <dgm:prSet/>
      <dgm:spPr/>
      <dgm:t>
        <a:bodyPr/>
        <a:lstStyle/>
        <a:p>
          <a:endParaRPr lang="en-US"/>
        </a:p>
      </dgm:t>
    </dgm:pt>
    <dgm:pt modelId="{6A042D0F-0F1D-4A76-8FE9-AEB644D0CA9B}" type="sibTrans" cxnId="{062BAE2F-AA95-44C6-97B8-E5F254D3F239}">
      <dgm:prSet/>
      <dgm:spPr/>
      <dgm:t>
        <a:bodyPr/>
        <a:lstStyle/>
        <a:p>
          <a:endParaRPr lang="en-US"/>
        </a:p>
      </dgm:t>
    </dgm:pt>
    <dgm:pt modelId="{D02170E2-269F-46F8-A759-F3EE18172681}">
      <dgm:prSet/>
      <dgm:spPr/>
      <dgm:t>
        <a:bodyPr/>
        <a:lstStyle/>
        <a:p>
          <a:r>
            <a:rPr lang="en-US"/>
            <a:t>Enrollment reduction of 300-500 students would provide sufficient relief to MSD</a:t>
          </a:r>
        </a:p>
      </dgm:t>
    </dgm:pt>
    <dgm:pt modelId="{9120B29B-E31A-483C-8383-C377501F97D0}" type="parTrans" cxnId="{B5D060DA-8AB5-47A6-A459-BB445404BEA1}">
      <dgm:prSet/>
      <dgm:spPr/>
      <dgm:t>
        <a:bodyPr/>
        <a:lstStyle/>
        <a:p>
          <a:endParaRPr lang="en-US"/>
        </a:p>
      </dgm:t>
    </dgm:pt>
    <dgm:pt modelId="{79AD26F5-BF79-426F-BE57-E0E372C40EB6}" type="sibTrans" cxnId="{B5D060DA-8AB5-47A6-A459-BB445404BEA1}">
      <dgm:prSet/>
      <dgm:spPr/>
      <dgm:t>
        <a:bodyPr/>
        <a:lstStyle/>
        <a:p>
          <a:endParaRPr lang="en-US"/>
        </a:p>
      </dgm:t>
    </dgm:pt>
    <dgm:pt modelId="{BED36AFD-0A9A-4BC9-9520-75105DD51763}">
      <dgm:prSet/>
      <dgm:spPr/>
      <dgm:t>
        <a:bodyPr/>
        <a:lstStyle/>
        <a:p>
          <a:r>
            <a:rPr lang="en-US"/>
            <a:t>Several options to shift enrollment to surrounding under-enrolled school(s)</a:t>
          </a:r>
        </a:p>
      </dgm:t>
    </dgm:pt>
    <dgm:pt modelId="{B63CCC4B-5EC0-4B24-9EE0-BD8C09E80544}" type="parTrans" cxnId="{0CCAFD40-B068-4128-9E5B-25E60F833BC2}">
      <dgm:prSet/>
      <dgm:spPr/>
      <dgm:t>
        <a:bodyPr/>
        <a:lstStyle/>
        <a:p>
          <a:endParaRPr lang="en-US"/>
        </a:p>
      </dgm:t>
    </dgm:pt>
    <dgm:pt modelId="{11BBC714-EDA8-43BC-9B19-679078E81171}" type="sibTrans" cxnId="{0CCAFD40-B068-4128-9E5B-25E60F833BC2}">
      <dgm:prSet/>
      <dgm:spPr/>
      <dgm:t>
        <a:bodyPr/>
        <a:lstStyle/>
        <a:p>
          <a:endParaRPr lang="en-US"/>
        </a:p>
      </dgm:t>
    </dgm:pt>
    <dgm:pt modelId="{8B3C2A3C-81BE-41C3-B834-13538F945F6F}">
      <dgm:prSet/>
      <dgm:spPr/>
      <dgm:t>
        <a:bodyPr/>
        <a:lstStyle/>
        <a:p>
          <a:r>
            <a:rPr lang="en-US"/>
            <a:t>Community Input occurring now.  Deadline to submit proposal is 10/31/22</a:t>
          </a:r>
        </a:p>
      </dgm:t>
    </dgm:pt>
    <dgm:pt modelId="{3F6B91C9-A276-4A90-B902-A66CFB0E086C}" type="parTrans" cxnId="{1EF192A3-6E1F-4719-A3F2-992A5A65A14A}">
      <dgm:prSet/>
      <dgm:spPr/>
      <dgm:t>
        <a:bodyPr/>
        <a:lstStyle/>
        <a:p>
          <a:endParaRPr lang="en-US"/>
        </a:p>
      </dgm:t>
    </dgm:pt>
    <dgm:pt modelId="{C9E36851-66E9-4413-95BF-51C9FD3F2778}" type="sibTrans" cxnId="{1EF192A3-6E1F-4719-A3F2-992A5A65A14A}">
      <dgm:prSet/>
      <dgm:spPr/>
      <dgm:t>
        <a:bodyPr/>
        <a:lstStyle/>
        <a:p>
          <a:endParaRPr lang="en-US"/>
        </a:p>
      </dgm:t>
    </dgm:pt>
    <dgm:pt modelId="{D4106EB1-FC12-4AD7-9498-E6C1FF9C4E46}">
      <dgm:prSet/>
      <dgm:spPr/>
      <dgm:t>
        <a:bodyPr/>
        <a:lstStyle/>
        <a:p>
          <a:r>
            <a:rPr lang="en-US"/>
            <a:t>BCPS does </a:t>
          </a:r>
          <a:r>
            <a:rPr lang="en-US" b="1"/>
            <a:t>NOT</a:t>
          </a:r>
          <a:r>
            <a:rPr lang="en-US"/>
            <a:t> have any proposals or realignment in place.  </a:t>
          </a:r>
          <a:r>
            <a:rPr lang="en-US" u="sng"/>
            <a:t>Strictly looking for public/ community input!!</a:t>
          </a:r>
          <a:endParaRPr lang="en-US"/>
        </a:p>
      </dgm:t>
    </dgm:pt>
    <dgm:pt modelId="{65F09C79-2973-428A-BD06-09834D1099E9}" type="parTrans" cxnId="{8B415484-1588-4D7B-8670-CC2718B919FE}">
      <dgm:prSet/>
      <dgm:spPr/>
      <dgm:t>
        <a:bodyPr/>
        <a:lstStyle/>
        <a:p>
          <a:endParaRPr lang="en-US"/>
        </a:p>
      </dgm:t>
    </dgm:pt>
    <dgm:pt modelId="{B963F668-D417-4416-8956-3B6190E7B57C}" type="sibTrans" cxnId="{8B415484-1588-4D7B-8670-CC2718B919FE}">
      <dgm:prSet/>
      <dgm:spPr/>
      <dgm:t>
        <a:bodyPr/>
        <a:lstStyle/>
        <a:p>
          <a:endParaRPr lang="en-US"/>
        </a:p>
      </dgm:t>
    </dgm:pt>
    <dgm:pt modelId="{DECD11A2-A950-4AD4-8884-A46F92613AA7}" type="pres">
      <dgm:prSet presAssocID="{E9E34F5C-E562-4EFF-8C27-98A6B90B4E22}" presName="linear" presStyleCnt="0">
        <dgm:presLayoutVars>
          <dgm:animLvl val="lvl"/>
          <dgm:resizeHandles val="exact"/>
        </dgm:presLayoutVars>
      </dgm:prSet>
      <dgm:spPr/>
    </dgm:pt>
    <dgm:pt modelId="{3AC6C5E4-93C6-48FA-87E1-74C8B2039EEE}" type="pres">
      <dgm:prSet presAssocID="{BC783460-04A7-4729-A2CE-1B11C6881D1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9EA40A5-6229-493D-9168-219377329965}" type="pres">
      <dgm:prSet presAssocID="{A0162BE1-D9F3-4A3C-9AF5-5BB7882D57DC}" presName="spacer" presStyleCnt="0"/>
      <dgm:spPr/>
    </dgm:pt>
    <dgm:pt modelId="{BFC593A9-D1CB-4A73-BE47-07C789BF64C7}" type="pres">
      <dgm:prSet presAssocID="{A8F3EB58-6C9C-41B7-B5BA-87CCB5A3C25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279E2E1-C36E-4EFB-A80C-7D31CC8905D6}" type="pres">
      <dgm:prSet presAssocID="{A8F3EB58-6C9C-41B7-B5BA-87CCB5A3C259}" presName="childText" presStyleLbl="revTx" presStyleIdx="0" presStyleCnt="3">
        <dgm:presLayoutVars>
          <dgm:bulletEnabled val="1"/>
        </dgm:presLayoutVars>
      </dgm:prSet>
      <dgm:spPr/>
    </dgm:pt>
    <dgm:pt modelId="{48FDCC92-8F00-45AE-B7AD-32455BC2529F}" type="pres">
      <dgm:prSet presAssocID="{117E5FEB-004B-460E-B231-4F4F701B5ED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7CCEDAC-2CA9-40CB-BA45-7B85F4319ABC}" type="pres">
      <dgm:prSet presAssocID="{117E5FEB-004B-460E-B231-4F4F701B5ED4}" presName="childText" presStyleLbl="revTx" presStyleIdx="1" presStyleCnt="3">
        <dgm:presLayoutVars>
          <dgm:bulletEnabled val="1"/>
        </dgm:presLayoutVars>
      </dgm:prSet>
      <dgm:spPr/>
    </dgm:pt>
    <dgm:pt modelId="{C1F218DF-17E0-413D-9BAE-E949538D4123}" type="pres">
      <dgm:prSet presAssocID="{68EA56A8-3C39-429E-A563-7DF67BDFF04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A1F3197-7FB4-4F37-86C6-323BD3D2BEE6}" type="pres">
      <dgm:prSet presAssocID="{68EA56A8-3C39-429E-A563-7DF67BDFF04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39FC501-535F-446A-A3E2-8D90991BEF1C}" type="presOf" srcId="{BED36AFD-0A9A-4BC9-9520-75105DD51763}" destId="{AA1F3197-7FB4-4F37-86C6-323BD3D2BEE6}" srcOrd="0" destOrd="1" presId="urn:microsoft.com/office/officeart/2005/8/layout/vList2"/>
    <dgm:cxn modelId="{C0ADC703-5B83-4693-95C1-84FB62F70EB8}" srcId="{A8F3EB58-6C9C-41B7-B5BA-87CCB5A3C259}" destId="{F5FFBDC0-9DC9-4F74-AE39-B9895CF3AB14}" srcOrd="4" destOrd="0" parTransId="{BA04ADE9-DFE8-4CE6-84CB-8B8D00C8F00E}" sibTransId="{6B6009CE-EFBA-446A-A974-D03D703FD6B9}"/>
    <dgm:cxn modelId="{831EDF05-7253-4B7E-9A8A-12C3A4E03ECC}" srcId="{A8F3EB58-6C9C-41B7-B5BA-87CCB5A3C259}" destId="{6092534B-6AF2-4152-AEB7-A360E60D1378}" srcOrd="0" destOrd="0" parTransId="{27CCEFD9-B3AE-4CF2-B9E9-F263DC41140E}" sibTransId="{044BE096-AFDA-49D4-89C8-5A359C618F84}"/>
    <dgm:cxn modelId="{CB06AB13-9EC7-4AC4-A16A-CEA9B85C43F3}" srcId="{E9E34F5C-E562-4EFF-8C27-98A6B90B4E22}" destId="{117E5FEB-004B-460E-B231-4F4F701B5ED4}" srcOrd="2" destOrd="0" parTransId="{989263AE-B19C-464E-82E0-07EE26BD50C2}" sibTransId="{C77F1EEF-BFA1-4EFD-BA48-3F6060C56427}"/>
    <dgm:cxn modelId="{6AD5851B-8FEC-480D-97AE-D139EBB32CA2}" srcId="{E9E34F5C-E562-4EFF-8C27-98A6B90B4E22}" destId="{BC783460-04A7-4729-A2CE-1B11C6881D14}" srcOrd="0" destOrd="0" parTransId="{80043FFD-D088-4CE5-A25B-57DBBBCBA84A}" sibTransId="{A0162BE1-D9F3-4A3C-9AF5-5BB7882D57DC}"/>
    <dgm:cxn modelId="{13E85924-C286-4515-9EA1-99B8395F44D4}" type="presOf" srcId="{F5FFBDC0-9DC9-4F74-AE39-B9895CF3AB14}" destId="{B279E2E1-C36E-4EFB-A80C-7D31CC8905D6}" srcOrd="0" destOrd="4" presId="urn:microsoft.com/office/officeart/2005/8/layout/vList2"/>
    <dgm:cxn modelId="{8A598D2B-4CAD-42EC-8273-BC52CA17B4EB}" type="presOf" srcId="{A8F3EB58-6C9C-41B7-B5BA-87CCB5A3C259}" destId="{BFC593A9-D1CB-4A73-BE47-07C789BF64C7}" srcOrd="0" destOrd="0" presId="urn:microsoft.com/office/officeart/2005/8/layout/vList2"/>
    <dgm:cxn modelId="{D2DCFD2D-67A9-4DC8-83A5-F958D51448D9}" type="presOf" srcId="{6092534B-6AF2-4152-AEB7-A360E60D1378}" destId="{B279E2E1-C36E-4EFB-A80C-7D31CC8905D6}" srcOrd="0" destOrd="0" presId="urn:microsoft.com/office/officeart/2005/8/layout/vList2"/>
    <dgm:cxn modelId="{062BAE2F-AA95-44C6-97B8-E5F254D3F239}" srcId="{E9E34F5C-E562-4EFF-8C27-98A6B90B4E22}" destId="{68EA56A8-3C39-429E-A563-7DF67BDFF048}" srcOrd="3" destOrd="0" parTransId="{D6988C71-31C6-4550-A4F0-AD776887715D}" sibTransId="{6A042D0F-0F1D-4A76-8FE9-AEB644D0CA9B}"/>
    <dgm:cxn modelId="{5B9D0735-8559-4DF6-84C8-16C41F66AA59}" type="presOf" srcId="{E9E34F5C-E562-4EFF-8C27-98A6B90B4E22}" destId="{DECD11A2-A950-4AD4-8884-A46F92613AA7}" srcOrd="0" destOrd="0" presId="urn:microsoft.com/office/officeart/2005/8/layout/vList2"/>
    <dgm:cxn modelId="{F7387E3C-67F8-485F-BBF3-0D1B6872CB17}" type="presOf" srcId="{8B3C2A3C-81BE-41C3-B834-13538F945F6F}" destId="{AA1F3197-7FB4-4F37-86C6-323BD3D2BEE6}" srcOrd="0" destOrd="2" presId="urn:microsoft.com/office/officeart/2005/8/layout/vList2"/>
    <dgm:cxn modelId="{80531240-B27B-4ADA-BB22-A307B92E90F8}" type="presOf" srcId="{A6424EED-036C-44AF-9040-0A934F45358B}" destId="{B279E2E1-C36E-4EFB-A80C-7D31CC8905D6}" srcOrd="0" destOrd="1" presId="urn:microsoft.com/office/officeart/2005/8/layout/vList2"/>
    <dgm:cxn modelId="{0CCAFD40-B068-4128-9E5B-25E60F833BC2}" srcId="{68EA56A8-3C39-429E-A563-7DF67BDFF048}" destId="{BED36AFD-0A9A-4BC9-9520-75105DD51763}" srcOrd="1" destOrd="0" parTransId="{B63CCC4B-5EC0-4B24-9EE0-BD8C09E80544}" sibTransId="{11BBC714-EDA8-43BC-9B19-679078E81171}"/>
    <dgm:cxn modelId="{F4B75F5B-7ED7-49A9-9FC3-0C31D8624EBD}" srcId="{A8F3EB58-6C9C-41B7-B5BA-87CCB5A3C259}" destId="{4C3DD5BE-E9F0-43E8-BD99-FDE94359A799}" srcOrd="3" destOrd="0" parTransId="{80E15C63-FF6F-4295-8F60-9CA386C262CE}" sibTransId="{8E0BB3A6-539D-49D4-9DC9-7CFDC509F813}"/>
    <dgm:cxn modelId="{E84EF660-F9B5-43C2-B529-D35629991EB7}" srcId="{E9E34F5C-E562-4EFF-8C27-98A6B90B4E22}" destId="{A8F3EB58-6C9C-41B7-B5BA-87CCB5A3C259}" srcOrd="1" destOrd="0" parTransId="{7941909C-C233-4019-87B4-BC90921E1F4E}" sibTransId="{AFF7038C-1AFA-4B1C-9F02-20DBDE19C602}"/>
    <dgm:cxn modelId="{C644DE62-A9F2-4006-AA4B-3391CA50B455}" type="presOf" srcId="{BC783460-04A7-4729-A2CE-1B11C6881D14}" destId="{3AC6C5E4-93C6-48FA-87E1-74C8B2039EEE}" srcOrd="0" destOrd="0" presId="urn:microsoft.com/office/officeart/2005/8/layout/vList2"/>
    <dgm:cxn modelId="{89FEED65-34D3-4E9D-A632-EBE3C892BCA9}" type="presOf" srcId="{92F02FA7-A959-47D8-8F80-AA446B306130}" destId="{B279E2E1-C36E-4EFB-A80C-7D31CC8905D6}" srcOrd="0" destOrd="2" presId="urn:microsoft.com/office/officeart/2005/8/layout/vList2"/>
    <dgm:cxn modelId="{D62C566B-DE5B-4DD9-8F69-31999847AA3C}" type="presOf" srcId="{8CF041F4-19C4-4FC0-A91D-18A304720F0D}" destId="{C7CCEDAC-2CA9-40CB-BA45-7B85F4319ABC}" srcOrd="0" destOrd="1" presId="urn:microsoft.com/office/officeart/2005/8/layout/vList2"/>
    <dgm:cxn modelId="{A1603573-F382-4F2A-AFA4-7BF7AFC3DCB1}" type="presOf" srcId="{D02170E2-269F-46F8-A759-F3EE18172681}" destId="{AA1F3197-7FB4-4F37-86C6-323BD3D2BEE6}" srcOrd="0" destOrd="0" presId="urn:microsoft.com/office/officeart/2005/8/layout/vList2"/>
    <dgm:cxn modelId="{8B415484-1588-4D7B-8670-CC2718B919FE}" srcId="{68EA56A8-3C39-429E-A563-7DF67BDFF048}" destId="{D4106EB1-FC12-4AD7-9498-E6C1FF9C4E46}" srcOrd="3" destOrd="0" parTransId="{65F09C79-2973-428A-BD06-09834D1099E9}" sibTransId="{B963F668-D417-4416-8956-3B6190E7B57C}"/>
    <dgm:cxn modelId="{7E97EB9C-3E23-4638-BB54-CCB94AF11E73}" srcId="{A8F3EB58-6C9C-41B7-B5BA-87CCB5A3C259}" destId="{A6424EED-036C-44AF-9040-0A934F45358B}" srcOrd="1" destOrd="0" parTransId="{D7353281-56AE-46C3-BC3D-A42DB2EDE703}" sibTransId="{61921E52-46F5-4385-9512-845C5362AF60}"/>
    <dgm:cxn modelId="{1EF192A3-6E1F-4719-A3F2-992A5A65A14A}" srcId="{68EA56A8-3C39-429E-A563-7DF67BDFF048}" destId="{8B3C2A3C-81BE-41C3-B834-13538F945F6F}" srcOrd="2" destOrd="0" parTransId="{3F6B91C9-A276-4A90-B902-A66CFB0E086C}" sibTransId="{C9E36851-66E9-4413-95BF-51C9FD3F2778}"/>
    <dgm:cxn modelId="{B22919AE-E2EE-45FC-8FF9-2544BFEE10B8}" srcId="{A8F3EB58-6C9C-41B7-B5BA-87CCB5A3C259}" destId="{92F02FA7-A959-47D8-8F80-AA446B306130}" srcOrd="2" destOrd="0" parTransId="{FE43CF54-BB28-432B-9DD9-DB37A356E2A4}" sibTransId="{436A4A15-6531-4D17-8FDB-DB4265435AFC}"/>
    <dgm:cxn modelId="{CEE755BF-561A-46BC-A67F-FD1008ECCE0D}" srcId="{117E5FEB-004B-460E-B231-4F4F701B5ED4}" destId="{4006D1B6-9AFF-4B77-8A90-78B039460B40}" srcOrd="0" destOrd="0" parTransId="{78E0692C-F1FE-48A9-B614-B8AAEB1CB2D2}" sibTransId="{27096C94-9A93-488E-B94B-20E54FAFB470}"/>
    <dgm:cxn modelId="{4C7B93C5-D001-428C-BE27-BD54422BCB45}" type="presOf" srcId="{4C3DD5BE-E9F0-43E8-BD99-FDE94359A799}" destId="{B279E2E1-C36E-4EFB-A80C-7D31CC8905D6}" srcOrd="0" destOrd="3" presId="urn:microsoft.com/office/officeart/2005/8/layout/vList2"/>
    <dgm:cxn modelId="{0009B3CB-D8D1-4D6E-91FF-C5F0E8DE3DE5}" type="presOf" srcId="{4006D1B6-9AFF-4B77-8A90-78B039460B40}" destId="{C7CCEDAC-2CA9-40CB-BA45-7B85F4319ABC}" srcOrd="0" destOrd="0" presId="urn:microsoft.com/office/officeart/2005/8/layout/vList2"/>
    <dgm:cxn modelId="{3BBAD9D0-0D7C-487A-9C63-B4194FCD534A}" type="presOf" srcId="{68EA56A8-3C39-429E-A563-7DF67BDFF048}" destId="{C1F218DF-17E0-413D-9BAE-E949538D4123}" srcOrd="0" destOrd="0" presId="urn:microsoft.com/office/officeart/2005/8/layout/vList2"/>
    <dgm:cxn modelId="{B5D060DA-8AB5-47A6-A459-BB445404BEA1}" srcId="{68EA56A8-3C39-429E-A563-7DF67BDFF048}" destId="{D02170E2-269F-46F8-A759-F3EE18172681}" srcOrd="0" destOrd="0" parTransId="{9120B29B-E31A-483C-8383-C377501F97D0}" sibTransId="{79AD26F5-BF79-426F-BE57-E0E372C40EB6}"/>
    <dgm:cxn modelId="{CBE3FBE2-D735-47DE-AC33-D12F152F6485}" type="presOf" srcId="{D4106EB1-FC12-4AD7-9498-E6C1FF9C4E46}" destId="{AA1F3197-7FB4-4F37-86C6-323BD3D2BEE6}" srcOrd="0" destOrd="3" presId="urn:microsoft.com/office/officeart/2005/8/layout/vList2"/>
    <dgm:cxn modelId="{7EA21AE6-D711-4B73-B082-76066C22782D}" type="presOf" srcId="{117E5FEB-004B-460E-B231-4F4F701B5ED4}" destId="{48FDCC92-8F00-45AE-B7AD-32455BC2529F}" srcOrd="0" destOrd="0" presId="urn:microsoft.com/office/officeart/2005/8/layout/vList2"/>
    <dgm:cxn modelId="{0C95E9E6-2D66-492C-ACC7-318D2F747CAB}" srcId="{117E5FEB-004B-460E-B231-4F4F701B5ED4}" destId="{8CF041F4-19C4-4FC0-A91D-18A304720F0D}" srcOrd="1" destOrd="0" parTransId="{E3161A73-C37A-4519-8231-03CA848608B5}" sibTransId="{0AFE2898-418F-47C7-9586-FEAEE1035BE0}"/>
    <dgm:cxn modelId="{E242817B-DC9C-4B4F-9184-273B6452C9CE}" type="presParOf" srcId="{DECD11A2-A950-4AD4-8884-A46F92613AA7}" destId="{3AC6C5E4-93C6-48FA-87E1-74C8B2039EEE}" srcOrd="0" destOrd="0" presId="urn:microsoft.com/office/officeart/2005/8/layout/vList2"/>
    <dgm:cxn modelId="{D87D67E5-2812-4E90-BD7F-87CD62E401FE}" type="presParOf" srcId="{DECD11A2-A950-4AD4-8884-A46F92613AA7}" destId="{69EA40A5-6229-493D-9168-219377329965}" srcOrd="1" destOrd="0" presId="urn:microsoft.com/office/officeart/2005/8/layout/vList2"/>
    <dgm:cxn modelId="{D7B48F37-D561-4E84-A577-B034DABDB796}" type="presParOf" srcId="{DECD11A2-A950-4AD4-8884-A46F92613AA7}" destId="{BFC593A9-D1CB-4A73-BE47-07C789BF64C7}" srcOrd="2" destOrd="0" presId="urn:microsoft.com/office/officeart/2005/8/layout/vList2"/>
    <dgm:cxn modelId="{4FFFD123-DBF8-41BE-866F-0D0E4A48A85B}" type="presParOf" srcId="{DECD11A2-A950-4AD4-8884-A46F92613AA7}" destId="{B279E2E1-C36E-4EFB-A80C-7D31CC8905D6}" srcOrd="3" destOrd="0" presId="urn:microsoft.com/office/officeart/2005/8/layout/vList2"/>
    <dgm:cxn modelId="{64CDE301-88C3-4596-AF5B-23991D864881}" type="presParOf" srcId="{DECD11A2-A950-4AD4-8884-A46F92613AA7}" destId="{48FDCC92-8F00-45AE-B7AD-32455BC2529F}" srcOrd="4" destOrd="0" presId="urn:microsoft.com/office/officeart/2005/8/layout/vList2"/>
    <dgm:cxn modelId="{8B7EC66F-F148-4EAB-8633-4DB3E0A8ACBB}" type="presParOf" srcId="{DECD11A2-A950-4AD4-8884-A46F92613AA7}" destId="{C7CCEDAC-2CA9-40CB-BA45-7B85F4319ABC}" srcOrd="5" destOrd="0" presId="urn:microsoft.com/office/officeart/2005/8/layout/vList2"/>
    <dgm:cxn modelId="{FAA9193D-09FA-4436-A226-482343FEA28A}" type="presParOf" srcId="{DECD11A2-A950-4AD4-8884-A46F92613AA7}" destId="{C1F218DF-17E0-413D-9BAE-E949538D4123}" srcOrd="6" destOrd="0" presId="urn:microsoft.com/office/officeart/2005/8/layout/vList2"/>
    <dgm:cxn modelId="{B4245A12-ABF7-429A-A087-94CE50FA6D82}" type="presParOf" srcId="{DECD11A2-A950-4AD4-8884-A46F92613AA7}" destId="{AA1F3197-7FB4-4F37-86C6-323BD3D2BEE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A10017-41ED-49C8-85F3-6A0A1C625C6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2C704E-EFF2-4B66-8CA9-D8876DF42D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Next Meeting- </a:t>
          </a:r>
          <a:r>
            <a:rPr lang="en-US" b="1"/>
            <a:t>Nov 3rd</a:t>
          </a:r>
          <a:r>
            <a:rPr lang="en-US"/>
            <a:t>, 6:30pm at Coral Springs Middle School</a:t>
          </a:r>
        </a:p>
      </dgm:t>
    </dgm:pt>
    <dgm:pt modelId="{8E5193C6-0A47-4B66-A684-ADAE2ABD17FD}" type="parTrans" cxnId="{8110B935-6E96-459B-9BC2-3ADB9858D003}">
      <dgm:prSet/>
      <dgm:spPr/>
      <dgm:t>
        <a:bodyPr/>
        <a:lstStyle/>
        <a:p>
          <a:endParaRPr lang="en-US"/>
        </a:p>
      </dgm:t>
    </dgm:pt>
    <dgm:pt modelId="{882830B0-1011-4234-B662-43BBB4B3C61A}" type="sibTrans" cxnId="{8110B935-6E96-459B-9BC2-3ADB9858D003}">
      <dgm:prSet/>
      <dgm:spPr/>
      <dgm:t>
        <a:bodyPr/>
        <a:lstStyle/>
        <a:p>
          <a:endParaRPr lang="en-US"/>
        </a:p>
      </dgm:t>
    </dgm:pt>
    <dgm:pt modelId="{D8B92F96-6E10-4C1F-867E-A7542C4CC3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Live Streamed on Beacon TV</a:t>
          </a:r>
        </a:p>
      </dgm:t>
    </dgm:pt>
    <dgm:pt modelId="{FD5C698F-7EF0-4F82-8BF3-E20402E4D3D3}" type="parTrans" cxnId="{18471870-6B7C-454D-A744-46689C1B4A86}">
      <dgm:prSet/>
      <dgm:spPr/>
      <dgm:t>
        <a:bodyPr/>
        <a:lstStyle/>
        <a:p>
          <a:endParaRPr lang="en-US"/>
        </a:p>
      </dgm:t>
    </dgm:pt>
    <dgm:pt modelId="{E52A6777-6904-4124-97AE-D0F2B534AB05}" type="sibTrans" cxnId="{18471870-6B7C-454D-A744-46689C1B4A86}">
      <dgm:prSet/>
      <dgm:spPr/>
      <dgm:t>
        <a:bodyPr/>
        <a:lstStyle/>
        <a:p>
          <a:endParaRPr lang="en-US"/>
        </a:p>
      </dgm:t>
    </dgm:pt>
    <dgm:pt modelId="{DE40C7A8-9F3F-4775-AA1F-738F8D932A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District demographer to present all scenarios</a:t>
          </a:r>
        </a:p>
      </dgm:t>
    </dgm:pt>
    <dgm:pt modelId="{73581EA6-9748-4E33-A653-428ACF142337}" type="parTrans" cxnId="{A0121B7F-76F0-44F3-8D8B-429D2500E02D}">
      <dgm:prSet/>
      <dgm:spPr/>
      <dgm:t>
        <a:bodyPr/>
        <a:lstStyle/>
        <a:p>
          <a:endParaRPr lang="en-US"/>
        </a:p>
      </dgm:t>
    </dgm:pt>
    <dgm:pt modelId="{AD645262-E8A4-4BC9-8B5C-D5DFD3FCD04D}" type="sibTrans" cxnId="{A0121B7F-76F0-44F3-8D8B-429D2500E02D}">
      <dgm:prSet/>
      <dgm:spPr/>
      <dgm:t>
        <a:bodyPr/>
        <a:lstStyle/>
        <a:p>
          <a:endParaRPr lang="en-US"/>
        </a:p>
      </dgm:t>
    </dgm:pt>
    <dgm:pt modelId="{1FC3A9A8-BDE7-4FB9-9169-0CE83A3CAA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Online comments open until Nov 14</a:t>
          </a:r>
        </a:p>
      </dgm:t>
    </dgm:pt>
    <dgm:pt modelId="{497A169C-C517-4ADD-A50C-C5D7EF187173}" type="parTrans" cxnId="{E5B51405-B6C6-4707-8E65-094B2B2C6197}">
      <dgm:prSet/>
      <dgm:spPr/>
      <dgm:t>
        <a:bodyPr/>
        <a:lstStyle/>
        <a:p>
          <a:endParaRPr lang="en-US"/>
        </a:p>
      </dgm:t>
    </dgm:pt>
    <dgm:pt modelId="{E454C452-3766-4C86-AAB2-1F564DCAFF4C}" type="sibTrans" cxnId="{E5B51405-B6C6-4707-8E65-094B2B2C6197}">
      <dgm:prSet/>
      <dgm:spPr/>
      <dgm:t>
        <a:bodyPr/>
        <a:lstStyle/>
        <a:p>
          <a:endParaRPr lang="en-US"/>
        </a:p>
      </dgm:t>
    </dgm:pt>
    <dgm:pt modelId="{9A248E15-A773-42BF-8950-6C419D4384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Visit </a:t>
          </a:r>
          <a:r>
            <a:rPr lang="en-US" b="1"/>
            <a:t>browardschools.com/boundaryprocess</a:t>
          </a:r>
          <a:r>
            <a:rPr lang="en-US"/>
            <a:t> for up to date information</a:t>
          </a:r>
        </a:p>
      </dgm:t>
    </dgm:pt>
    <dgm:pt modelId="{7CECE748-B542-4ADE-8571-59EE3B3B7A94}" type="parTrans" cxnId="{07B8F6D7-086E-4B9A-8776-56A11679D3C6}">
      <dgm:prSet/>
      <dgm:spPr/>
      <dgm:t>
        <a:bodyPr/>
        <a:lstStyle/>
        <a:p>
          <a:endParaRPr lang="en-US"/>
        </a:p>
      </dgm:t>
    </dgm:pt>
    <dgm:pt modelId="{8CB23761-449D-4CFF-ACFC-EAF1905B2DDE}" type="sibTrans" cxnId="{07B8F6D7-086E-4B9A-8776-56A11679D3C6}">
      <dgm:prSet/>
      <dgm:spPr/>
      <dgm:t>
        <a:bodyPr/>
        <a:lstStyle/>
        <a:p>
          <a:endParaRPr lang="en-US"/>
        </a:p>
      </dgm:t>
    </dgm:pt>
    <dgm:pt modelId="{FD5B1707-B688-4C4B-9014-0848C71B19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to submit proposals (DEADLINE 10/31)</a:t>
          </a:r>
        </a:p>
      </dgm:t>
    </dgm:pt>
    <dgm:pt modelId="{ECF98623-3C38-4AD2-BE90-F56D407ED1EA}" type="parTrans" cxnId="{BD2246A6-E41E-41DF-87D0-12C2E5B5D87A}">
      <dgm:prSet/>
      <dgm:spPr/>
      <dgm:t>
        <a:bodyPr/>
        <a:lstStyle/>
        <a:p>
          <a:endParaRPr lang="en-US"/>
        </a:p>
      </dgm:t>
    </dgm:pt>
    <dgm:pt modelId="{DF9D0CDE-E105-4721-A9AB-C59CB33B8A7D}" type="sibTrans" cxnId="{BD2246A6-E41E-41DF-87D0-12C2E5B5D87A}">
      <dgm:prSet/>
      <dgm:spPr/>
      <dgm:t>
        <a:bodyPr/>
        <a:lstStyle/>
        <a:p>
          <a:endParaRPr lang="en-US"/>
        </a:p>
      </dgm:t>
    </dgm:pt>
    <dgm:pt modelId="{DD70042F-DFE8-431D-936A-C2DDB830C9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Current public proposals posted</a:t>
          </a:r>
        </a:p>
      </dgm:t>
    </dgm:pt>
    <dgm:pt modelId="{938B918E-B272-4D10-8C2B-67EA91811E30}" type="parTrans" cxnId="{B9E24EFD-0B7A-4500-9763-7B35A0413B3B}">
      <dgm:prSet/>
      <dgm:spPr/>
      <dgm:t>
        <a:bodyPr/>
        <a:lstStyle/>
        <a:p>
          <a:endParaRPr lang="en-US"/>
        </a:p>
      </dgm:t>
    </dgm:pt>
    <dgm:pt modelId="{E2AA8914-5D07-41CC-B99E-F30AEB3CFF3A}" type="sibTrans" cxnId="{B9E24EFD-0B7A-4500-9763-7B35A0413B3B}">
      <dgm:prSet/>
      <dgm:spPr/>
      <dgm:t>
        <a:bodyPr/>
        <a:lstStyle/>
        <a:p>
          <a:endParaRPr lang="en-US"/>
        </a:p>
      </dgm:t>
    </dgm:pt>
    <dgm:pt modelId="{FA7CB6B1-27BD-4A58-9E8D-E3046F84D3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Provide comments</a:t>
          </a:r>
        </a:p>
      </dgm:t>
    </dgm:pt>
    <dgm:pt modelId="{BD58F7BB-CD39-4157-AE15-4DF22BFC0D8E}" type="parTrans" cxnId="{103B85FF-FFD1-4B5E-B6AA-97AEECABA315}">
      <dgm:prSet/>
      <dgm:spPr/>
      <dgm:t>
        <a:bodyPr/>
        <a:lstStyle/>
        <a:p>
          <a:endParaRPr lang="en-US"/>
        </a:p>
      </dgm:t>
    </dgm:pt>
    <dgm:pt modelId="{80E5D8E1-A679-4B5A-8669-C0F70C13B9F1}" type="sibTrans" cxnId="{103B85FF-FFD1-4B5E-B6AA-97AEECABA315}">
      <dgm:prSet/>
      <dgm:spPr/>
      <dgm:t>
        <a:bodyPr/>
        <a:lstStyle/>
        <a:p>
          <a:endParaRPr lang="en-US"/>
        </a:p>
      </dgm:t>
    </dgm:pt>
    <dgm:pt modelId="{1DD966A9-DE2D-493B-B2B7-A3973C31B9BE}" type="pres">
      <dgm:prSet presAssocID="{11A10017-41ED-49C8-85F3-6A0A1C625C6E}" presName="root" presStyleCnt="0">
        <dgm:presLayoutVars>
          <dgm:dir/>
          <dgm:resizeHandles val="exact"/>
        </dgm:presLayoutVars>
      </dgm:prSet>
      <dgm:spPr/>
    </dgm:pt>
    <dgm:pt modelId="{04ACA210-982F-408F-9DE4-AB50AB2F3D62}" type="pres">
      <dgm:prSet presAssocID="{2D2C704E-EFF2-4B66-8CA9-D8876DF42D1F}" presName="compNode" presStyleCnt="0"/>
      <dgm:spPr/>
    </dgm:pt>
    <dgm:pt modelId="{ADA96E8D-C795-4D60-B4F6-F53FB02359CA}" type="pres">
      <dgm:prSet presAssocID="{2D2C704E-EFF2-4B66-8CA9-D8876DF42D1F}" presName="bgRect" presStyleLbl="bgShp" presStyleIdx="0" presStyleCnt="2"/>
      <dgm:spPr/>
    </dgm:pt>
    <dgm:pt modelId="{C56C6C5A-A9E3-4477-B8D0-49D7B5383FF0}" type="pres">
      <dgm:prSet presAssocID="{2D2C704E-EFF2-4B66-8CA9-D8876DF42D1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levision"/>
        </a:ext>
      </dgm:extLst>
    </dgm:pt>
    <dgm:pt modelId="{16A0FF4B-67D1-4160-A257-BB75EE5F2F43}" type="pres">
      <dgm:prSet presAssocID="{2D2C704E-EFF2-4B66-8CA9-D8876DF42D1F}" presName="spaceRect" presStyleCnt="0"/>
      <dgm:spPr/>
    </dgm:pt>
    <dgm:pt modelId="{B7599BC8-8FAC-42B6-A443-D44701E7DC36}" type="pres">
      <dgm:prSet presAssocID="{2D2C704E-EFF2-4B66-8CA9-D8876DF42D1F}" presName="parTx" presStyleLbl="revTx" presStyleIdx="0" presStyleCnt="4">
        <dgm:presLayoutVars>
          <dgm:chMax val="0"/>
          <dgm:chPref val="0"/>
        </dgm:presLayoutVars>
      </dgm:prSet>
      <dgm:spPr/>
    </dgm:pt>
    <dgm:pt modelId="{4EEAC9CF-21AE-48C4-8DD4-2C974F424AD4}" type="pres">
      <dgm:prSet presAssocID="{2D2C704E-EFF2-4B66-8CA9-D8876DF42D1F}" presName="desTx" presStyleLbl="revTx" presStyleIdx="1" presStyleCnt="4">
        <dgm:presLayoutVars/>
      </dgm:prSet>
      <dgm:spPr/>
    </dgm:pt>
    <dgm:pt modelId="{4102588B-3B52-4DFF-8A77-F166721DD505}" type="pres">
      <dgm:prSet presAssocID="{882830B0-1011-4234-B662-43BBB4B3C61A}" presName="sibTrans" presStyleCnt="0"/>
      <dgm:spPr/>
    </dgm:pt>
    <dgm:pt modelId="{C6E3F5C4-D336-43E9-8F41-265422B083B6}" type="pres">
      <dgm:prSet presAssocID="{9A248E15-A773-42BF-8950-6C419D438455}" presName="compNode" presStyleCnt="0"/>
      <dgm:spPr/>
    </dgm:pt>
    <dgm:pt modelId="{D6DE2913-1935-4B37-A158-4F32B60770C3}" type="pres">
      <dgm:prSet presAssocID="{9A248E15-A773-42BF-8950-6C419D438455}" presName="bgRect" presStyleLbl="bgShp" presStyleIdx="1" presStyleCnt="2"/>
      <dgm:spPr/>
    </dgm:pt>
    <dgm:pt modelId="{503F5761-C456-41FC-9502-A9478243F124}" type="pres">
      <dgm:prSet presAssocID="{9A248E15-A773-42BF-8950-6C419D43845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7C46B536-4AB2-421C-8596-AD1A3886FDE2}" type="pres">
      <dgm:prSet presAssocID="{9A248E15-A773-42BF-8950-6C419D438455}" presName="spaceRect" presStyleCnt="0"/>
      <dgm:spPr/>
    </dgm:pt>
    <dgm:pt modelId="{02FC1D15-1064-4DA0-A3B5-B8D42800A71F}" type="pres">
      <dgm:prSet presAssocID="{9A248E15-A773-42BF-8950-6C419D438455}" presName="parTx" presStyleLbl="revTx" presStyleIdx="2" presStyleCnt="4">
        <dgm:presLayoutVars>
          <dgm:chMax val="0"/>
          <dgm:chPref val="0"/>
        </dgm:presLayoutVars>
      </dgm:prSet>
      <dgm:spPr/>
    </dgm:pt>
    <dgm:pt modelId="{BA52A4F4-7C53-4614-B70E-FD391CF2EC87}" type="pres">
      <dgm:prSet presAssocID="{9A248E15-A773-42BF-8950-6C419D438455}" presName="desTx" presStyleLbl="revTx" presStyleIdx="3" presStyleCnt="4">
        <dgm:presLayoutVars/>
      </dgm:prSet>
      <dgm:spPr/>
    </dgm:pt>
  </dgm:ptLst>
  <dgm:cxnLst>
    <dgm:cxn modelId="{E5B51405-B6C6-4707-8E65-094B2B2C6197}" srcId="{2D2C704E-EFF2-4B66-8CA9-D8876DF42D1F}" destId="{1FC3A9A8-BDE7-4FB9-9169-0CE83A3CAAD9}" srcOrd="2" destOrd="0" parTransId="{497A169C-C517-4ADD-A50C-C5D7EF187173}" sibTransId="{E454C452-3766-4C86-AAB2-1F564DCAFF4C}"/>
    <dgm:cxn modelId="{164CEB10-55F3-4017-BCC1-04BAA122CB5E}" type="presOf" srcId="{2D2C704E-EFF2-4B66-8CA9-D8876DF42D1F}" destId="{B7599BC8-8FAC-42B6-A443-D44701E7DC36}" srcOrd="0" destOrd="0" presId="urn:microsoft.com/office/officeart/2018/2/layout/IconVerticalSolidList"/>
    <dgm:cxn modelId="{CFC1871B-3078-4CC7-B2E1-C67CA2504C6B}" type="presOf" srcId="{9A248E15-A773-42BF-8950-6C419D438455}" destId="{02FC1D15-1064-4DA0-A3B5-B8D42800A71F}" srcOrd="0" destOrd="0" presId="urn:microsoft.com/office/officeart/2018/2/layout/IconVerticalSolidList"/>
    <dgm:cxn modelId="{8110B935-6E96-459B-9BC2-3ADB9858D003}" srcId="{11A10017-41ED-49C8-85F3-6A0A1C625C6E}" destId="{2D2C704E-EFF2-4B66-8CA9-D8876DF42D1F}" srcOrd="0" destOrd="0" parTransId="{8E5193C6-0A47-4B66-A684-ADAE2ABD17FD}" sibTransId="{882830B0-1011-4234-B662-43BBB4B3C61A}"/>
    <dgm:cxn modelId="{37944B3C-A14D-4EA1-8C64-C60AC7C04F9C}" type="presOf" srcId="{FA7CB6B1-27BD-4A58-9E8D-E3046F84D32D}" destId="{BA52A4F4-7C53-4614-B70E-FD391CF2EC87}" srcOrd="0" destOrd="2" presId="urn:microsoft.com/office/officeart/2018/2/layout/IconVerticalSolidList"/>
    <dgm:cxn modelId="{AD1A915C-50C5-448E-A3A4-263D7174F2DB}" type="presOf" srcId="{1FC3A9A8-BDE7-4FB9-9169-0CE83A3CAAD9}" destId="{4EEAC9CF-21AE-48C4-8DD4-2C974F424AD4}" srcOrd="0" destOrd="2" presId="urn:microsoft.com/office/officeart/2018/2/layout/IconVerticalSolidList"/>
    <dgm:cxn modelId="{B7B73B44-AEB3-433C-909B-3E87A1DFCADF}" type="presOf" srcId="{FD5B1707-B688-4C4B-9014-0848C71B1998}" destId="{BA52A4F4-7C53-4614-B70E-FD391CF2EC87}" srcOrd="0" destOrd="0" presId="urn:microsoft.com/office/officeart/2018/2/layout/IconVerticalSolidList"/>
    <dgm:cxn modelId="{3F23274D-1191-4145-81A8-37EC43B9E970}" type="presOf" srcId="{DE40C7A8-9F3F-4775-AA1F-738F8D932A17}" destId="{4EEAC9CF-21AE-48C4-8DD4-2C974F424AD4}" srcOrd="0" destOrd="1" presId="urn:microsoft.com/office/officeart/2018/2/layout/IconVerticalSolidList"/>
    <dgm:cxn modelId="{18471870-6B7C-454D-A744-46689C1B4A86}" srcId="{2D2C704E-EFF2-4B66-8CA9-D8876DF42D1F}" destId="{D8B92F96-6E10-4C1F-867E-A7542C4CC36B}" srcOrd="0" destOrd="0" parTransId="{FD5C698F-7EF0-4F82-8BF3-E20402E4D3D3}" sibTransId="{E52A6777-6904-4124-97AE-D0F2B534AB05}"/>
    <dgm:cxn modelId="{A0121B7F-76F0-44F3-8D8B-429D2500E02D}" srcId="{2D2C704E-EFF2-4B66-8CA9-D8876DF42D1F}" destId="{DE40C7A8-9F3F-4775-AA1F-738F8D932A17}" srcOrd="1" destOrd="0" parTransId="{73581EA6-9748-4E33-A653-428ACF142337}" sibTransId="{AD645262-E8A4-4BC9-8B5C-D5DFD3FCD04D}"/>
    <dgm:cxn modelId="{D1AF0D85-1F92-4200-ADF7-556F86B43040}" type="presOf" srcId="{D8B92F96-6E10-4C1F-867E-A7542C4CC36B}" destId="{4EEAC9CF-21AE-48C4-8DD4-2C974F424AD4}" srcOrd="0" destOrd="0" presId="urn:microsoft.com/office/officeart/2018/2/layout/IconVerticalSolidList"/>
    <dgm:cxn modelId="{D8CC929D-9467-49F0-9806-6A9779C3968C}" type="presOf" srcId="{11A10017-41ED-49C8-85F3-6A0A1C625C6E}" destId="{1DD966A9-DE2D-493B-B2B7-A3973C31B9BE}" srcOrd="0" destOrd="0" presId="urn:microsoft.com/office/officeart/2018/2/layout/IconVerticalSolidList"/>
    <dgm:cxn modelId="{BD2246A6-E41E-41DF-87D0-12C2E5B5D87A}" srcId="{9A248E15-A773-42BF-8950-6C419D438455}" destId="{FD5B1707-B688-4C4B-9014-0848C71B1998}" srcOrd="0" destOrd="0" parTransId="{ECF98623-3C38-4AD2-BE90-F56D407ED1EA}" sibTransId="{DF9D0CDE-E105-4721-A9AB-C59CB33B8A7D}"/>
    <dgm:cxn modelId="{18F0F8AE-3161-4421-8928-B119A9E51C34}" type="presOf" srcId="{DD70042F-DFE8-431D-936A-C2DDB830C908}" destId="{BA52A4F4-7C53-4614-B70E-FD391CF2EC87}" srcOrd="0" destOrd="1" presId="urn:microsoft.com/office/officeart/2018/2/layout/IconVerticalSolidList"/>
    <dgm:cxn modelId="{07B8F6D7-086E-4B9A-8776-56A11679D3C6}" srcId="{11A10017-41ED-49C8-85F3-6A0A1C625C6E}" destId="{9A248E15-A773-42BF-8950-6C419D438455}" srcOrd="1" destOrd="0" parTransId="{7CECE748-B542-4ADE-8571-59EE3B3B7A94}" sibTransId="{8CB23761-449D-4CFF-ACFC-EAF1905B2DDE}"/>
    <dgm:cxn modelId="{B9E24EFD-0B7A-4500-9763-7B35A0413B3B}" srcId="{9A248E15-A773-42BF-8950-6C419D438455}" destId="{DD70042F-DFE8-431D-936A-C2DDB830C908}" srcOrd="1" destOrd="0" parTransId="{938B918E-B272-4D10-8C2B-67EA91811E30}" sibTransId="{E2AA8914-5D07-41CC-B99E-F30AEB3CFF3A}"/>
    <dgm:cxn modelId="{103B85FF-FFD1-4B5E-B6AA-97AEECABA315}" srcId="{9A248E15-A773-42BF-8950-6C419D438455}" destId="{FA7CB6B1-27BD-4A58-9E8D-E3046F84D32D}" srcOrd="2" destOrd="0" parTransId="{BD58F7BB-CD39-4157-AE15-4DF22BFC0D8E}" sibTransId="{80E5D8E1-A679-4B5A-8669-C0F70C13B9F1}"/>
    <dgm:cxn modelId="{955FA59A-7CCB-4DCC-9C25-FEB8F53A571A}" type="presParOf" srcId="{1DD966A9-DE2D-493B-B2B7-A3973C31B9BE}" destId="{04ACA210-982F-408F-9DE4-AB50AB2F3D62}" srcOrd="0" destOrd="0" presId="urn:microsoft.com/office/officeart/2018/2/layout/IconVerticalSolidList"/>
    <dgm:cxn modelId="{E567ECDE-D4E9-4D37-B32F-E58A5595E14C}" type="presParOf" srcId="{04ACA210-982F-408F-9DE4-AB50AB2F3D62}" destId="{ADA96E8D-C795-4D60-B4F6-F53FB02359CA}" srcOrd="0" destOrd="0" presId="urn:microsoft.com/office/officeart/2018/2/layout/IconVerticalSolidList"/>
    <dgm:cxn modelId="{6F5BAC16-FE0B-4976-A4A2-6413B4225D7F}" type="presParOf" srcId="{04ACA210-982F-408F-9DE4-AB50AB2F3D62}" destId="{C56C6C5A-A9E3-4477-B8D0-49D7B5383FF0}" srcOrd="1" destOrd="0" presId="urn:microsoft.com/office/officeart/2018/2/layout/IconVerticalSolidList"/>
    <dgm:cxn modelId="{360A9215-A71B-4687-AC3D-30BC7BF13BA7}" type="presParOf" srcId="{04ACA210-982F-408F-9DE4-AB50AB2F3D62}" destId="{16A0FF4B-67D1-4160-A257-BB75EE5F2F43}" srcOrd="2" destOrd="0" presId="urn:microsoft.com/office/officeart/2018/2/layout/IconVerticalSolidList"/>
    <dgm:cxn modelId="{96692C72-CBCD-4EE6-B333-7FD2B70EC58F}" type="presParOf" srcId="{04ACA210-982F-408F-9DE4-AB50AB2F3D62}" destId="{B7599BC8-8FAC-42B6-A443-D44701E7DC36}" srcOrd="3" destOrd="0" presId="urn:microsoft.com/office/officeart/2018/2/layout/IconVerticalSolidList"/>
    <dgm:cxn modelId="{C9E589AD-2359-47B5-93C6-2074B7290B42}" type="presParOf" srcId="{04ACA210-982F-408F-9DE4-AB50AB2F3D62}" destId="{4EEAC9CF-21AE-48C4-8DD4-2C974F424AD4}" srcOrd="4" destOrd="0" presId="urn:microsoft.com/office/officeart/2018/2/layout/IconVerticalSolidList"/>
    <dgm:cxn modelId="{A3A1C7C8-0B26-4669-9701-05E3A13CAD55}" type="presParOf" srcId="{1DD966A9-DE2D-493B-B2B7-A3973C31B9BE}" destId="{4102588B-3B52-4DFF-8A77-F166721DD505}" srcOrd="1" destOrd="0" presId="urn:microsoft.com/office/officeart/2018/2/layout/IconVerticalSolidList"/>
    <dgm:cxn modelId="{48187D33-2A45-40A2-A87F-1F1B0E3A4EE7}" type="presParOf" srcId="{1DD966A9-DE2D-493B-B2B7-A3973C31B9BE}" destId="{C6E3F5C4-D336-43E9-8F41-265422B083B6}" srcOrd="2" destOrd="0" presId="urn:microsoft.com/office/officeart/2018/2/layout/IconVerticalSolidList"/>
    <dgm:cxn modelId="{8722EE50-99A2-44E8-A589-539FA93B7A4A}" type="presParOf" srcId="{C6E3F5C4-D336-43E9-8F41-265422B083B6}" destId="{D6DE2913-1935-4B37-A158-4F32B60770C3}" srcOrd="0" destOrd="0" presId="urn:microsoft.com/office/officeart/2018/2/layout/IconVerticalSolidList"/>
    <dgm:cxn modelId="{A56F03E9-2CAA-4892-B2F9-62C20EB47A43}" type="presParOf" srcId="{C6E3F5C4-D336-43E9-8F41-265422B083B6}" destId="{503F5761-C456-41FC-9502-A9478243F124}" srcOrd="1" destOrd="0" presId="urn:microsoft.com/office/officeart/2018/2/layout/IconVerticalSolidList"/>
    <dgm:cxn modelId="{8AAE373F-3F8D-4508-AB5A-A95F65CBE526}" type="presParOf" srcId="{C6E3F5C4-D336-43E9-8F41-265422B083B6}" destId="{7C46B536-4AB2-421C-8596-AD1A3886FDE2}" srcOrd="2" destOrd="0" presId="urn:microsoft.com/office/officeart/2018/2/layout/IconVerticalSolidList"/>
    <dgm:cxn modelId="{08CCF4B1-1388-4915-978B-A1FB04C78CFB}" type="presParOf" srcId="{C6E3F5C4-D336-43E9-8F41-265422B083B6}" destId="{02FC1D15-1064-4DA0-A3B5-B8D42800A71F}" srcOrd="3" destOrd="0" presId="urn:microsoft.com/office/officeart/2018/2/layout/IconVerticalSolidList"/>
    <dgm:cxn modelId="{0A158A33-8A4F-48D5-8151-740F08BD911B}" type="presParOf" srcId="{C6E3F5C4-D336-43E9-8F41-265422B083B6}" destId="{BA52A4F4-7C53-4614-B70E-FD391CF2EC8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6CB23D-158D-4479-9F05-0DBCCB140A9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9E5FB91-9776-4106-BD62-C115867D87DB}">
      <dgm:prSet custT="1"/>
      <dgm:spPr/>
      <dgm:t>
        <a:bodyPr/>
        <a:lstStyle/>
        <a:p>
          <a:r>
            <a:rPr lang="en-US" sz="1800"/>
            <a:t>Chair</a:t>
          </a:r>
        </a:p>
      </dgm:t>
    </dgm:pt>
    <dgm:pt modelId="{760B72A2-DA39-4DEF-B65D-D3CF6E0F8E80}" type="parTrans" cxnId="{6E3AA914-488C-4B1E-9008-BE920A1D9956}">
      <dgm:prSet/>
      <dgm:spPr/>
      <dgm:t>
        <a:bodyPr/>
        <a:lstStyle/>
        <a:p>
          <a:endParaRPr lang="en-US"/>
        </a:p>
      </dgm:t>
    </dgm:pt>
    <dgm:pt modelId="{7B65645F-F281-423F-A44F-36928A64CD85}" type="sibTrans" cxnId="{6E3AA914-488C-4B1E-9008-BE920A1D9956}">
      <dgm:prSet/>
      <dgm:spPr/>
      <dgm:t>
        <a:bodyPr/>
        <a:lstStyle/>
        <a:p>
          <a:endParaRPr lang="en-US"/>
        </a:p>
      </dgm:t>
    </dgm:pt>
    <dgm:pt modelId="{62FF14E2-7F45-4CFD-A53C-3DF5BB5DF371}">
      <dgm:prSet custT="1"/>
      <dgm:spPr/>
      <dgm:t>
        <a:bodyPr/>
        <a:lstStyle/>
        <a:p>
          <a:r>
            <a:rPr lang="en-US" sz="1800" dirty="0"/>
            <a:t>Elementary School</a:t>
          </a:r>
        </a:p>
      </dgm:t>
    </dgm:pt>
    <dgm:pt modelId="{038C7947-C6A8-42F7-BEA4-1F5DF6529CAE}" type="parTrans" cxnId="{2732B87E-9CE0-4E78-A9E7-34302D884A94}">
      <dgm:prSet/>
      <dgm:spPr/>
      <dgm:t>
        <a:bodyPr/>
        <a:lstStyle/>
        <a:p>
          <a:endParaRPr lang="en-US"/>
        </a:p>
      </dgm:t>
    </dgm:pt>
    <dgm:pt modelId="{D69F3CBF-E7B4-47A8-B8ED-234DA0CFC79F}" type="sibTrans" cxnId="{2732B87E-9CE0-4E78-A9E7-34302D884A94}">
      <dgm:prSet/>
      <dgm:spPr/>
      <dgm:t>
        <a:bodyPr/>
        <a:lstStyle/>
        <a:p>
          <a:endParaRPr lang="en-US"/>
        </a:p>
      </dgm:t>
    </dgm:pt>
    <dgm:pt modelId="{D1EF19D4-6EAF-4504-AC35-92B12CD1289C}">
      <dgm:prSet custT="1"/>
      <dgm:spPr/>
      <dgm:t>
        <a:bodyPr/>
        <a:lstStyle/>
        <a:p>
          <a:r>
            <a:rPr lang="en-US" sz="1800"/>
            <a:t>Middle School</a:t>
          </a:r>
        </a:p>
      </dgm:t>
    </dgm:pt>
    <dgm:pt modelId="{54DFA847-C6F3-43F0-AAA6-E41FE5E5FB70}" type="parTrans" cxnId="{BF53D585-36B0-4A28-9AD6-55D41257292D}">
      <dgm:prSet/>
      <dgm:spPr/>
      <dgm:t>
        <a:bodyPr/>
        <a:lstStyle/>
        <a:p>
          <a:endParaRPr lang="en-US"/>
        </a:p>
      </dgm:t>
    </dgm:pt>
    <dgm:pt modelId="{B851F72B-4F89-47DA-9EF1-973327D3F588}" type="sibTrans" cxnId="{BF53D585-36B0-4A28-9AD6-55D41257292D}">
      <dgm:prSet/>
      <dgm:spPr/>
      <dgm:t>
        <a:bodyPr/>
        <a:lstStyle/>
        <a:p>
          <a:endParaRPr lang="en-US"/>
        </a:p>
      </dgm:t>
    </dgm:pt>
    <dgm:pt modelId="{D5B90BA8-590F-4227-9F83-AA51074DD0E5}">
      <dgm:prSet custT="1"/>
      <dgm:spPr/>
      <dgm:t>
        <a:bodyPr/>
        <a:lstStyle/>
        <a:p>
          <a:r>
            <a:rPr lang="en-US" sz="1800"/>
            <a:t>High School</a:t>
          </a:r>
        </a:p>
      </dgm:t>
    </dgm:pt>
    <dgm:pt modelId="{DED4F35A-593F-4E45-BEF0-9C113C736B72}" type="parTrans" cxnId="{D835E78F-3C05-434D-BC49-4F6227E69B48}">
      <dgm:prSet/>
      <dgm:spPr/>
      <dgm:t>
        <a:bodyPr/>
        <a:lstStyle/>
        <a:p>
          <a:endParaRPr lang="en-US"/>
        </a:p>
      </dgm:t>
    </dgm:pt>
    <dgm:pt modelId="{03D9F81C-883E-4ADA-85C1-56CC9D1EE071}" type="sibTrans" cxnId="{D835E78F-3C05-434D-BC49-4F6227E69B48}">
      <dgm:prSet/>
      <dgm:spPr/>
      <dgm:t>
        <a:bodyPr/>
        <a:lstStyle/>
        <a:p>
          <a:endParaRPr lang="en-US"/>
        </a:p>
      </dgm:t>
    </dgm:pt>
    <dgm:pt modelId="{6BC468B8-1158-461A-A890-53D63E202C7F}">
      <dgm:prSet custT="1"/>
      <dgm:spPr/>
      <dgm:t>
        <a:bodyPr/>
        <a:lstStyle/>
        <a:p>
          <a:r>
            <a:rPr lang="en-US" sz="1800"/>
            <a:t>Facilities Task Force</a:t>
          </a:r>
        </a:p>
      </dgm:t>
    </dgm:pt>
    <dgm:pt modelId="{BEE1A6AC-0650-4AF9-8EBF-C02E021E82A1}" type="parTrans" cxnId="{57673140-D929-4E7D-9520-056EFC1FE598}">
      <dgm:prSet/>
      <dgm:spPr/>
      <dgm:t>
        <a:bodyPr/>
        <a:lstStyle/>
        <a:p>
          <a:endParaRPr lang="en-US"/>
        </a:p>
      </dgm:t>
    </dgm:pt>
    <dgm:pt modelId="{5B6EA07E-D19E-4058-9A0B-989638B8171F}" type="sibTrans" cxnId="{57673140-D929-4E7D-9520-056EFC1FE598}">
      <dgm:prSet/>
      <dgm:spPr/>
      <dgm:t>
        <a:bodyPr/>
        <a:lstStyle/>
        <a:p>
          <a:endParaRPr lang="en-US"/>
        </a:p>
      </dgm:t>
    </dgm:pt>
    <dgm:pt modelId="{A1C79B8E-9C2E-4955-BECF-CC57FC2105C2}">
      <dgm:prSet custT="1"/>
      <dgm:spPr>
        <a:solidFill>
          <a:schemeClr val="tx2"/>
        </a:solidFill>
      </dgm:spPr>
      <dgm:t>
        <a:bodyPr/>
        <a:lstStyle/>
        <a:p>
          <a:r>
            <a:rPr lang="en-US" sz="1800"/>
            <a:t>ESE</a:t>
          </a:r>
        </a:p>
      </dgm:t>
    </dgm:pt>
    <dgm:pt modelId="{86A1A03B-6D85-42E3-BF84-E4ADB6D4877E}" type="parTrans" cxnId="{DBDCF699-1D3B-4E89-8F34-322D86771A65}">
      <dgm:prSet/>
      <dgm:spPr/>
      <dgm:t>
        <a:bodyPr/>
        <a:lstStyle/>
        <a:p>
          <a:endParaRPr lang="en-US"/>
        </a:p>
      </dgm:t>
    </dgm:pt>
    <dgm:pt modelId="{891EBC11-538B-482C-8FDC-A285BC582F48}" type="sibTrans" cxnId="{DBDCF699-1D3B-4E89-8F34-322D86771A65}">
      <dgm:prSet/>
      <dgm:spPr/>
      <dgm:t>
        <a:bodyPr/>
        <a:lstStyle/>
        <a:p>
          <a:endParaRPr lang="en-US"/>
        </a:p>
      </dgm:t>
    </dgm:pt>
    <dgm:pt modelId="{926EE32B-715B-48E4-8924-8E1660F51370}">
      <dgm:prSet custT="1"/>
      <dgm:spPr>
        <a:solidFill>
          <a:schemeClr val="accent1"/>
        </a:solidFill>
      </dgm:spPr>
      <dgm:t>
        <a:bodyPr/>
        <a:lstStyle/>
        <a:p>
          <a:r>
            <a:rPr lang="en-US" sz="1800" dirty="0"/>
            <a:t>Gifted </a:t>
          </a:r>
        </a:p>
      </dgm:t>
    </dgm:pt>
    <dgm:pt modelId="{6880CA34-093C-4376-A59F-DE1F745BC1D9}" type="parTrans" cxnId="{26E93282-7636-45C7-B412-7DC4DA95A047}">
      <dgm:prSet/>
      <dgm:spPr/>
      <dgm:t>
        <a:bodyPr/>
        <a:lstStyle/>
        <a:p>
          <a:endParaRPr lang="en-US"/>
        </a:p>
      </dgm:t>
    </dgm:pt>
    <dgm:pt modelId="{7A872D1C-7710-4FB2-89D9-8EC38FCB7330}" type="sibTrans" cxnId="{26E93282-7636-45C7-B412-7DC4DA95A047}">
      <dgm:prSet/>
      <dgm:spPr/>
      <dgm:t>
        <a:bodyPr/>
        <a:lstStyle/>
        <a:p>
          <a:endParaRPr lang="en-US"/>
        </a:p>
      </dgm:t>
    </dgm:pt>
    <dgm:pt modelId="{6C3F2478-3A3F-43C8-A726-CACB59E36516}">
      <dgm:prSet custT="1"/>
      <dgm:spPr>
        <a:solidFill>
          <a:schemeClr val="tx1"/>
        </a:solidFill>
      </dgm:spPr>
      <dgm:t>
        <a:bodyPr/>
        <a:lstStyle/>
        <a:p>
          <a:r>
            <a:rPr lang="en-US" sz="1800"/>
            <a:t>ESOL</a:t>
          </a:r>
        </a:p>
      </dgm:t>
    </dgm:pt>
    <dgm:pt modelId="{05C2457A-BDF1-4C1C-9858-461A78EAA345}" type="parTrans" cxnId="{2D83145C-1BB1-402E-AC2D-B88108582EB2}">
      <dgm:prSet/>
      <dgm:spPr/>
      <dgm:t>
        <a:bodyPr/>
        <a:lstStyle/>
        <a:p>
          <a:endParaRPr lang="en-US"/>
        </a:p>
      </dgm:t>
    </dgm:pt>
    <dgm:pt modelId="{9A722054-BED6-4B91-AB1C-21B6BBBC826A}" type="sibTrans" cxnId="{2D83145C-1BB1-402E-AC2D-B88108582EB2}">
      <dgm:prSet/>
      <dgm:spPr/>
      <dgm:t>
        <a:bodyPr/>
        <a:lstStyle/>
        <a:p>
          <a:endParaRPr lang="en-US"/>
        </a:p>
      </dgm:t>
    </dgm:pt>
    <dgm:pt modelId="{329B6EAF-3C78-4791-88A5-DBED850E0EE5}" type="pres">
      <dgm:prSet presAssocID="{536CB23D-158D-4479-9F05-0DBCCB140A99}" presName="linear" presStyleCnt="0">
        <dgm:presLayoutVars>
          <dgm:dir/>
          <dgm:animLvl val="lvl"/>
          <dgm:resizeHandles val="exact"/>
        </dgm:presLayoutVars>
      </dgm:prSet>
      <dgm:spPr/>
    </dgm:pt>
    <dgm:pt modelId="{95993CB7-700B-47D7-8050-8C6D16052D69}" type="pres">
      <dgm:prSet presAssocID="{09E5FB91-9776-4106-BD62-C115867D87DB}" presName="parentLin" presStyleCnt="0"/>
      <dgm:spPr/>
    </dgm:pt>
    <dgm:pt modelId="{69E634C8-CADF-4CC3-8B63-B223D2CD7682}" type="pres">
      <dgm:prSet presAssocID="{09E5FB91-9776-4106-BD62-C115867D87DB}" presName="parentLeftMargin" presStyleLbl="node1" presStyleIdx="0" presStyleCnt="8"/>
      <dgm:spPr/>
    </dgm:pt>
    <dgm:pt modelId="{6CC90C8E-83AB-452A-AA39-E6BD6462830F}" type="pres">
      <dgm:prSet presAssocID="{09E5FB91-9776-4106-BD62-C115867D87DB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40134DFC-5651-4871-8E93-E37494A9954D}" type="pres">
      <dgm:prSet presAssocID="{09E5FB91-9776-4106-BD62-C115867D87DB}" presName="negativeSpace" presStyleCnt="0"/>
      <dgm:spPr/>
    </dgm:pt>
    <dgm:pt modelId="{B9543C1D-B341-4AEA-87C8-DE8D659C5BFC}" type="pres">
      <dgm:prSet presAssocID="{09E5FB91-9776-4106-BD62-C115867D87DB}" presName="childText" presStyleLbl="conFgAcc1" presStyleIdx="0" presStyleCnt="8">
        <dgm:presLayoutVars>
          <dgm:bulletEnabled val="1"/>
        </dgm:presLayoutVars>
      </dgm:prSet>
      <dgm:spPr/>
    </dgm:pt>
    <dgm:pt modelId="{D734D3FF-D877-4721-B12F-8B3EAAA29FB7}" type="pres">
      <dgm:prSet presAssocID="{7B65645F-F281-423F-A44F-36928A64CD85}" presName="spaceBetweenRectangles" presStyleCnt="0"/>
      <dgm:spPr/>
    </dgm:pt>
    <dgm:pt modelId="{1BDA37AF-1064-4C13-B352-D32F8967E34C}" type="pres">
      <dgm:prSet presAssocID="{62FF14E2-7F45-4CFD-A53C-3DF5BB5DF371}" presName="parentLin" presStyleCnt="0"/>
      <dgm:spPr/>
    </dgm:pt>
    <dgm:pt modelId="{30467742-A2A0-4704-915A-D007C2563AE5}" type="pres">
      <dgm:prSet presAssocID="{62FF14E2-7F45-4CFD-A53C-3DF5BB5DF371}" presName="parentLeftMargin" presStyleLbl="node1" presStyleIdx="0" presStyleCnt="8"/>
      <dgm:spPr/>
    </dgm:pt>
    <dgm:pt modelId="{C6403F63-08A5-480D-A8CF-69343E01C175}" type="pres">
      <dgm:prSet presAssocID="{62FF14E2-7F45-4CFD-A53C-3DF5BB5DF371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39FB8EF6-42C9-4927-BE0F-8EE8A4643936}" type="pres">
      <dgm:prSet presAssocID="{62FF14E2-7F45-4CFD-A53C-3DF5BB5DF371}" presName="negativeSpace" presStyleCnt="0"/>
      <dgm:spPr/>
    </dgm:pt>
    <dgm:pt modelId="{8F1E618A-440B-48FB-82B2-D504D2E7D70B}" type="pres">
      <dgm:prSet presAssocID="{62FF14E2-7F45-4CFD-A53C-3DF5BB5DF371}" presName="childText" presStyleLbl="conFgAcc1" presStyleIdx="1" presStyleCnt="8">
        <dgm:presLayoutVars>
          <dgm:bulletEnabled val="1"/>
        </dgm:presLayoutVars>
      </dgm:prSet>
      <dgm:spPr/>
    </dgm:pt>
    <dgm:pt modelId="{078AF3E6-38C8-47EC-9C8C-CEC3870954CB}" type="pres">
      <dgm:prSet presAssocID="{D69F3CBF-E7B4-47A8-B8ED-234DA0CFC79F}" presName="spaceBetweenRectangles" presStyleCnt="0"/>
      <dgm:spPr/>
    </dgm:pt>
    <dgm:pt modelId="{DAFA68AE-B0CC-46AA-82E9-7E06639DB293}" type="pres">
      <dgm:prSet presAssocID="{D1EF19D4-6EAF-4504-AC35-92B12CD1289C}" presName="parentLin" presStyleCnt="0"/>
      <dgm:spPr/>
    </dgm:pt>
    <dgm:pt modelId="{3558C65E-0AA1-412D-A054-F4F1ECE0A92D}" type="pres">
      <dgm:prSet presAssocID="{D1EF19D4-6EAF-4504-AC35-92B12CD1289C}" presName="parentLeftMargin" presStyleLbl="node1" presStyleIdx="1" presStyleCnt="8"/>
      <dgm:spPr/>
    </dgm:pt>
    <dgm:pt modelId="{36C06A64-A87F-445B-804F-33E71BE8ABA5}" type="pres">
      <dgm:prSet presAssocID="{D1EF19D4-6EAF-4504-AC35-92B12CD1289C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6A30B4A1-2C3D-40D7-ADFE-A603738A16AE}" type="pres">
      <dgm:prSet presAssocID="{D1EF19D4-6EAF-4504-AC35-92B12CD1289C}" presName="negativeSpace" presStyleCnt="0"/>
      <dgm:spPr/>
    </dgm:pt>
    <dgm:pt modelId="{B1AA60BC-7DEC-4BA6-9B23-5E6451D1BB85}" type="pres">
      <dgm:prSet presAssocID="{D1EF19D4-6EAF-4504-AC35-92B12CD1289C}" presName="childText" presStyleLbl="conFgAcc1" presStyleIdx="2" presStyleCnt="8">
        <dgm:presLayoutVars>
          <dgm:bulletEnabled val="1"/>
        </dgm:presLayoutVars>
      </dgm:prSet>
      <dgm:spPr/>
    </dgm:pt>
    <dgm:pt modelId="{A990E621-59EC-4825-A3F7-5C859CA03606}" type="pres">
      <dgm:prSet presAssocID="{B851F72B-4F89-47DA-9EF1-973327D3F588}" presName="spaceBetweenRectangles" presStyleCnt="0"/>
      <dgm:spPr/>
    </dgm:pt>
    <dgm:pt modelId="{4E609A13-463A-4898-9F90-9EC8F3ED182D}" type="pres">
      <dgm:prSet presAssocID="{D5B90BA8-590F-4227-9F83-AA51074DD0E5}" presName="parentLin" presStyleCnt="0"/>
      <dgm:spPr/>
    </dgm:pt>
    <dgm:pt modelId="{3E26A6F1-DE51-4A55-99C4-767AA72B1B42}" type="pres">
      <dgm:prSet presAssocID="{D5B90BA8-590F-4227-9F83-AA51074DD0E5}" presName="parentLeftMargin" presStyleLbl="node1" presStyleIdx="2" presStyleCnt="8"/>
      <dgm:spPr/>
    </dgm:pt>
    <dgm:pt modelId="{82355EB7-6370-48BD-AB52-601A3969257F}" type="pres">
      <dgm:prSet presAssocID="{D5B90BA8-590F-4227-9F83-AA51074DD0E5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320EB607-8FE4-495B-B5AD-0274E1FFBDDD}" type="pres">
      <dgm:prSet presAssocID="{D5B90BA8-590F-4227-9F83-AA51074DD0E5}" presName="negativeSpace" presStyleCnt="0"/>
      <dgm:spPr/>
    </dgm:pt>
    <dgm:pt modelId="{33B2DA4E-B2CD-459A-8D88-7ADFA2470AB2}" type="pres">
      <dgm:prSet presAssocID="{D5B90BA8-590F-4227-9F83-AA51074DD0E5}" presName="childText" presStyleLbl="conFgAcc1" presStyleIdx="3" presStyleCnt="8">
        <dgm:presLayoutVars>
          <dgm:bulletEnabled val="1"/>
        </dgm:presLayoutVars>
      </dgm:prSet>
      <dgm:spPr/>
    </dgm:pt>
    <dgm:pt modelId="{28938011-71A9-4DF6-9487-1756B4D6D491}" type="pres">
      <dgm:prSet presAssocID="{03D9F81C-883E-4ADA-85C1-56CC9D1EE071}" presName="spaceBetweenRectangles" presStyleCnt="0"/>
      <dgm:spPr/>
    </dgm:pt>
    <dgm:pt modelId="{7A924046-6EDE-481D-BAC5-83F5FDA40DDA}" type="pres">
      <dgm:prSet presAssocID="{6BC468B8-1158-461A-A890-53D63E202C7F}" presName="parentLin" presStyleCnt="0"/>
      <dgm:spPr/>
    </dgm:pt>
    <dgm:pt modelId="{534411C6-A5C7-4C0E-8F89-92E7DF7AFD33}" type="pres">
      <dgm:prSet presAssocID="{6BC468B8-1158-461A-A890-53D63E202C7F}" presName="parentLeftMargin" presStyleLbl="node1" presStyleIdx="3" presStyleCnt="8"/>
      <dgm:spPr/>
    </dgm:pt>
    <dgm:pt modelId="{816434D9-BEF3-44E7-9D6F-1A1475112E44}" type="pres">
      <dgm:prSet presAssocID="{6BC468B8-1158-461A-A890-53D63E202C7F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D8D7AF85-0C73-4FEC-999F-C0C41EBD8A4A}" type="pres">
      <dgm:prSet presAssocID="{6BC468B8-1158-461A-A890-53D63E202C7F}" presName="negativeSpace" presStyleCnt="0"/>
      <dgm:spPr/>
    </dgm:pt>
    <dgm:pt modelId="{51754777-2DA1-4CE8-A90F-E7D74DD1B7D6}" type="pres">
      <dgm:prSet presAssocID="{6BC468B8-1158-461A-A890-53D63E202C7F}" presName="childText" presStyleLbl="conFgAcc1" presStyleIdx="4" presStyleCnt="8">
        <dgm:presLayoutVars>
          <dgm:bulletEnabled val="1"/>
        </dgm:presLayoutVars>
      </dgm:prSet>
      <dgm:spPr/>
    </dgm:pt>
    <dgm:pt modelId="{13030D42-C639-40EB-B0DB-FC460016582B}" type="pres">
      <dgm:prSet presAssocID="{5B6EA07E-D19E-4058-9A0B-989638B8171F}" presName="spaceBetweenRectangles" presStyleCnt="0"/>
      <dgm:spPr/>
    </dgm:pt>
    <dgm:pt modelId="{420EEE87-6E7A-45B2-99F1-ED0D6D1D93E0}" type="pres">
      <dgm:prSet presAssocID="{A1C79B8E-9C2E-4955-BECF-CC57FC2105C2}" presName="parentLin" presStyleCnt="0"/>
      <dgm:spPr/>
    </dgm:pt>
    <dgm:pt modelId="{6DCC9DC2-953C-4738-AACF-730CE2DFBB0C}" type="pres">
      <dgm:prSet presAssocID="{A1C79B8E-9C2E-4955-BECF-CC57FC2105C2}" presName="parentLeftMargin" presStyleLbl="node1" presStyleIdx="4" presStyleCnt="8"/>
      <dgm:spPr/>
    </dgm:pt>
    <dgm:pt modelId="{1A104A1A-99CC-420F-B97E-F89A9E804719}" type="pres">
      <dgm:prSet presAssocID="{A1C79B8E-9C2E-4955-BECF-CC57FC2105C2}" presName="parentText" presStyleLbl="node1" presStyleIdx="5" presStyleCnt="8" custLinFactNeighborX="7768" custLinFactNeighborY="2341">
        <dgm:presLayoutVars>
          <dgm:chMax val="0"/>
          <dgm:bulletEnabled val="1"/>
        </dgm:presLayoutVars>
      </dgm:prSet>
      <dgm:spPr/>
    </dgm:pt>
    <dgm:pt modelId="{1141652A-BA98-4405-9B44-3DDAC6C8B7E5}" type="pres">
      <dgm:prSet presAssocID="{A1C79B8E-9C2E-4955-BECF-CC57FC2105C2}" presName="negativeSpace" presStyleCnt="0"/>
      <dgm:spPr/>
    </dgm:pt>
    <dgm:pt modelId="{A912A421-43EF-4FF8-A609-D2AB3C5AF030}" type="pres">
      <dgm:prSet presAssocID="{A1C79B8E-9C2E-4955-BECF-CC57FC2105C2}" presName="childText" presStyleLbl="conFgAcc1" presStyleIdx="5" presStyleCnt="8">
        <dgm:presLayoutVars>
          <dgm:bulletEnabled val="1"/>
        </dgm:presLayoutVars>
      </dgm:prSet>
      <dgm:spPr/>
    </dgm:pt>
    <dgm:pt modelId="{A79D135C-8E29-44B4-9281-5E3ADFD9D9CD}" type="pres">
      <dgm:prSet presAssocID="{891EBC11-538B-482C-8FDC-A285BC582F48}" presName="spaceBetweenRectangles" presStyleCnt="0"/>
      <dgm:spPr/>
    </dgm:pt>
    <dgm:pt modelId="{364EEF33-034C-4A92-BDEB-F27CB56CA098}" type="pres">
      <dgm:prSet presAssocID="{926EE32B-715B-48E4-8924-8E1660F51370}" presName="parentLin" presStyleCnt="0"/>
      <dgm:spPr/>
    </dgm:pt>
    <dgm:pt modelId="{2939A73D-8346-4199-ACC2-92F5EE8B8C9F}" type="pres">
      <dgm:prSet presAssocID="{926EE32B-715B-48E4-8924-8E1660F51370}" presName="parentLeftMargin" presStyleLbl="node1" presStyleIdx="5" presStyleCnt="8"/>
      <dgm:spPr/>
    </dgm:pt>
    <dgm:pt modelId="{4565451C-AA09-4EE5-A6AD-0F7E634DBAF4}" type="pres">
      <dgm:prSet presAssocID="{926EE32B-715B-48E4-8924-8E1660F51370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D2ECCAF4-5D69-4AB4-8B70-02B947CCA2A2}" type="pres">
      <dgm:prSet presAssocID="{926EE32B-715B-48E4-8924-8E1660F51370}" presName="negativeSpace" presStyleCnt="0"/>
      <dgm:spPr/>
    </dgm:pt>
    <dgm:pt modelId="{CFECAF0F-B69A-42CF-B69D-A7B60626396E}" type="pres">
      <dgm:prSet presAssocID="{926EE32B-715B-48E4-8924-8E1660F51370}" presName="childText" presStyleLbl="conFgAcc1" presStyleIdx="6" presStyleCnt="8">
        <dgm:presLayoutVars>
          <dgm:bulletEnabled val="1"/>
        </dgm:presLayoutVars>
      </dgm:prSet>
      <dgm:spPr/>
    </dgm:pt>
    <dgm:pt modelId="{A8163A41-B0C4-4F73-8616-8C98E1469CAE}" type="pres">
      <dgm:prSet presAssocID="{7A872D1C-7710-4FB2-89D9-8EC38FCB7330}" presName="spaceBetweenRectangles" presStyleCnt="0"/>
      <dgm:spPr/>
    </dgm:pt>
    <dgm:pt modelId="{8DE47F1D-49EA-4E96-88B2-FB5CA65B19ED}" type="pres">
      <dgm:prSet presAssocID="{6C3F2478-3A3F-43C8-A726-CACB59E36516}" presName="parentLin" presStyleCnt="0"/>
      <dgm:spPr/>
    </dgm:pt>
    <dgm:pt modelId="{7EC02B8E-4827-41FE-B183-CB63B2C66AC6}" type="pres">
      <dgm:prSet presAssocID="{6C3F2478-3A3F-43C8-A726-CACB59E36516}" presName="parentLeftMargin" presStyleLbl="node1" presStyleIdx="6" presStyleCnt="8"/>
      <dgm:spPr/>
    </dgm:pt>
    <dgm:pt modelId="{93B0F83A-E7DF-4453-BF41-DFDD64738E1F}" type="pres">
      <dgm:prSet presAssocID="{6C3F2478-3A3F-43C8-A726-CACB59E36516}" presName="parentText" presStyleLbl="node1" presStyleIdx="7" presStyleCnt="8" custLinFactNeighborX="2263" custLinFactNeighborY="-1412">
        <dgm:presLayoutVars>
          <dgm:chMax val="0"/>
          <dgm:bulletEnabled val="1"/>
        </dgm:presLayoutVars>
      </dgm:prSet>
      <dgm:spPr/>
    </dgm:pt>
    <dgm:pt modelId="{92D3A893-EFE4-4240-BF60-D929EA2C260C}" type="pres">
      <dgm:prSet presAssocID="{6C3F2478-3A3F-43C8-A726-CACB59E36516}" presName="negativeSpace" presStyleCnt="0"/>
      <dgm:spPr/>
    </dgm:pt>
    <dgm:pt modelId="{5CC29F56-A574-49FF-A56C-17D8F6F18B4E}" type="pres">
      <dgm:prSet presAssocID="{6C3F2478-3A3F-43C8-A726-CACB59E36516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FED44B08-0BF7-4C9E-8494-B9456E8A20BE}" type="presOf" srcId="{D5B90BA8-590F-4227-9F83-AA51074DD0E5}" destId="{3E26A6F1-DE51-4A55-99C4-767AA72B1B42}" srcOrd="0" destOrd="0" presId="urn:microsoft.com/office/officeart/2005/8/layout/list1"/>
    <dgm:cxn modelId="{E720B008-D106-4F40-BDA6-CF6212101C2A}" type="presOf" srcId="{926EE32B-715B-48E4-8924-8E1660F51370}" destId="{4565451C-AA09-4EE5-A6AD-0F7E634DBAF4}" srcOrd="1" destOrd="0" presId="urn:microsoft.com/office/officeart/2005/8/layout/list1"/>
    <dgm:cxn modelId="{6E3AA914-488C-4B1E-9008-BE920A1D9956}" srcId="{536CB23D-158D-4479-9F05-0DBCCB140A99}" destId="{09E5FB91-9776-4106-BD62-C115867D87DB}" srcOrd="0" destOrd="0" parTransId="{760B72A2-DA39-4DEF-B65D-D3CF6E0F8E80}" sibTransId="{7B65645F-F281-423F-A44F-36928A64CD85}"/>
    <dgm:cxn modelId="{67F78C2B-B498-4493-8F84-B71C704A7523}" type="presOf" srcId="{A1C79B8E-9C2E-4955-BECF-CC57FC2105C2}" destId="{1A104A1A-99CC-420F-B97E-F89A9E804719}" srcOrd="1" destOrd="0" presId="urn:microsoft.com/office/officeart/2005/8/layout/list1"/>
    <dgm:cxn modelId="{4D4B3731-2BA9-4F58-A9B6-A1F199CB2C91}" type="presOf" srcId="{926EE32B-715B-48E4-8924-8E1660F51370}" destId="{2939A73D-8346-4199-ACC2-92F5EE8B8C9F}" srcOrd="0" destOrd="0" presId="urn:microsoft.com/office/officeart/2005/8/layout/list1"/>
    <dgm:cxn modelId="{9DF9B539-F249-43CA-B823-0105F7F58AC0}" type="presOf" srcId="{6C3F2478-3A3F-43C8-A726-CACB59E36516}" destId="{7EC02B8E-4827-41FE-B183-CB63B2C66AC6}" srcOrd="0" destOrd="0" presId="urn:microsoft.com/office/officeart/2005/8/layout/list1"/>
    <dgm:cxn modelId="{66C1C839-F7A6-4EB2-9CEC-3A55BBC795E0}" type="presOf" srcId="{D1EF19D4-6EAF-4504-AC35-92B12CD1289C}" destId="{36C06A64-A87F-445B-804F-33E71BE8ABA5}" srcOrd="1" destOrd="0" presId="urn:microsoft.com/office/officeart/2005/8/layout/list1"/>
    <dgm:cxn modelId="{3C99873B-1A67-4B78-B92E-684A257537B1}" type="presOf" srcId="{D1EF19D4-6EAF-4504-AC35-92B12CD1289C}" destId="{3558C65E-0AA1-412D-A054-F4F1ECE0A92D}" srcOrd="0" destOrd="0" presId="urn:microsoft.com/office/officeart/2005/8/layout/list1"/>
    <dgm:cxn modelId="{57673140-D929-4E7D-9520-056EFC1FE598}" srcId="{536CB23D-158D-4479-9F05-0DBCCB140A99}" destId="{6BC468B8-1158-461A-A890-53D63E202C7F}" srcOrd="4" destOrd="0" parTransId="{BEE1A6AC-0650-4AF9-8EBF-C02E021E82A1}" sibTransId="{5B6EA07E-D19E-4058-9A0B-989638B8171F}"/>
    <dgm:cxn modelId="{9C437D5B-CAB1-4E2F-A966-FDE2A78D3AF2}" type="presOf" srcId="{6BC468B8-1158-461A-A890-53D63E202C7F}" destId="{534411C6-A5C7-4C0E-8F89-92E7DF7AFD33}" srcOrd="0" destOrd="0" presId="urn:microsoft.com/office/officeart/2005/8/layout/list1"/>
    <dgm:cxn modelId="{2D83145C-1BB1-402E-AC2D-B88108582EB2}" srcId="{536CB23D-158D-4479-9F05-0DBCCB140A99}" destId="{6C3F2478-3A3F-43C8-A726-CACB59E36516}" srcOrd="7" destOrd="0" parTransId="{05C2457A-BDF1-4C1C-9858-461A78EAA345}" sibTransId="{9A722054-BED6-4B91-AB1C-21B6BBBC826A}"/>
    <dgm:cxn modelId="{63310564-CC4A-4C65-9A30-FBBDFFBCA778}" type="presOf" srcId="{09E5FB91-9776-4106-BD62-C115867D87DB}" destId="{6CC90C8E-83AB-452A-AA39-E6BD6462830F}" srcOrd="1" destOrd="0" presId="urn:microsoft.com/office/officeart/2005/8/layout/list1"/>
    <dgm:cxn modelId="{F2228044-6EED-4E54-9459-B65C2BA061F8}" type="presOf" srcId="{62FF14E2-7F45-4CFD-A53C-3DF5BB5DF371}" destId="{30467742-A2A0-4704-915A-D007C2563AE5}" srcOrd="0" destOrd="0" presId="urn:microsoft.com/office/officeart/2005/8/layout/list1"/>
    <dgm:cxn modelId="{2732B87E-9CE0-4E78-A9E7-34302D884A94}" srcId="{536CB23D-158D-4479-9F05-0DBCCB140A99}" destId="{62FF14E2-7F45-4CFD-A53C-3DF5BB5DF371}" srcOrd="1" destOrd="0" parTransId="{038C7947-C6A8-42F7-BEA4-1F5DF6529CAE}" sibTransId="{D69F3CBF-E7B4-47A8-B8ED-234DA0CFC79F}"/>
    <dgm:cxn modelId="{26E93282-7636-45C7-B412-7DC4DA95A047}" srcId="{536CB23D-158D-4479-9F05-0DBCCB140A99}" destId="{926EE32B-715B-48E4-8924-8E1660F51370}" srcOrd="6" destOrd="0" parTransId="{6880CA34-093C-4376-A59F-DE1F745BC1D9}" sibTransId="{7A872D1C-7710-4FB2-89D9-8EC38FCB7330}"/>
    <dgm:cxn modelId="{BF53D585-36B0-4A28-9AD6-55D41257292D}" srcId="{536CB23D-158D-4479-9F05-0DBCCB140A99}" destId="{D1EF19D4-6EAF-4504-AC35-92B12CD1289C}" srcOrd="2" destOrd="0" parTransId="{54DFA847-C6F3-43F0-AAA6-E41FE5E5FB70}" sibTransId="{B851F72B-4F89-47DA-9EF1-973327D3F588}"/>
    <dgm:cxn modelId="{0BF18D8C-C283-4A6B-BEC1-6C3BACFF32CC}" type="presOf" srcId="{A1C79B8E-9C2E-4955-BECF-CC57FC2105C2}" destId="{6DCC9DC2-953C-4738-AACF-730CE2DFBB0C}" srcOrd="0" destOrd="0" presId="urn:microsoft.com/office/officeart/2005/8/layout/list1"/>
    <dgm:cxn modelId="{D835E78F-3C05-434D-BC49-4F6227E69B48}" srcId="{536CB23D-158D-4479-9F05-0DBCCB140A99}" destId="{D5B90BA8-590F-4227-9F83-AA51074DD0E5}" srcOrd="3" destOrd="0" parTransId="{DED4F35A-593F-4E45-BEF0-9C113C736B72}" sibTransId="{03D9F81C-883E-4ADA-85C1-56CC9D1EE071}"/>
    <dgm:cxn modelId="{CE1DD491-59A5-45B4-BB13-FC6536E73369}" type="presOf" srcId="{6BC468B8-1158-461A-A890-53D63E202C7F}" destId="{816434D9-BEF3-44E7-9D6F-1A1475112E44}" srcOrd="1" destOrd="0" presId="urn:microsoft.com/office/officeart/2005/8/layout/list1"/>
    <dgm:cxn modelId="{DBDCF699-1D3B-4E89-8F34-322D86771A65}" srcId="{536CB23D-158D-4479-9F05-0DBCCB140A99}" destId="{A1C79B8E-9C2E-4955-BECF-CC57FC2105C2}" srcOrd="5" destOrd="0" parTransId="{86A1A03B-6D85-42E3-BF84-E4ADB6D4877E}" sibTransId="{891EBC11-538B-482C-8FDC-A285BC582F48}"/>
    <dgm:cxn modelId="{1ED168A9-D12A-44CA-BD29-0A02E5FF1140}" type="presOf" srcId="{62FF14E2-7F45-4CFD-A53C-3DF5BB5DF371}" destId="{C6403F63-08A5-480D-A8CF-69343E01C175}" srcOrd="1" destOrd="0" presId="urn:microsoft.com/office/officeart/2005/8/layout/list1"/>
    <dgm:cxn modelId="{A6CF08AB-1B93-4E28-8506-9A0A9C7F3EA0}" type="presOf" srcId="{6C3F2478-3A3F-43C8-A726-CACB59E36516}" destId="{93B0F83A-E7DF-4453-BF41-DFDD64738E1F}" srcOrd="1" destOrd="0" presId="urn:microsoft.com/office/officeart/2005/8/layout/list1"/>
    <dgm:cxn modelId="{24D60AAE-3404-4604-9075-DADEE82FFEE2}" type="presOf" srcId="{D5B90BA8-590F-4227-9F83-AA51074DD0E5}" destId="{82355EB7-6370-48BD-AB52-601A3969257F}" srcOrd="1" destOrd="0" presId="urn:microsoft.com/office/officeart/2005/8/layout/list1"/>
    <dgm:cxn modelId="{55667DD1-D418-4EAA-B30A-BF783ACCF776}" type="presOf" srcId="{09E5FB91-9776-4106-BD62-C115867D87DB}" destId="{69E634C8-CADF-4CC3-8B63-B223D2CD7682}" srcOrd="0" destOrd="0" presId="urn:microsoft.com/office/officeart/2005/8/layout/list1"/>
    <dgm:cxn modelId="{B53F2BD5-E4DC-4E4A-BDBC-49E595E6C314}" type="presOf" srcId="{536CB23D-158D-4479-9F05-0DBCCB140A99}" destId="{329B6EAF-3C78-4791-88A5-DBED850E0EE5}" srcOrd="0" destOrd="0" presId="urn:microsoft.com/office/officeart/2005/8/layout/list1"/>
    <dgm:cxn modelId="{E6A60FA3-0ACE-402E-BFB4-DC154ADD0F3B}" type="presParOf" srcId="{329B6EAF-3C78-4791-88A5-DBED850E0EE5}" destId="{95993CB7-700B-47D7-8050-8C6D16052D69}" srcOrd="0" destOrd="0" presId="urn:microsoft.com/office/officeart/2005/8/layout/list1"/>
    <dgm:cxn modelId="{38AF9194-F75E-47C0-A98F-B0C1C5480885}" type="presParOf" srcId="{95993CB7-700B-47D7-8050-8C6D16052D69}" destId="{69E634C8-CADF-4CC3-8B63-B223D2CD7682}" srcOrd="0" destOrd="0" presId="urn:microsoft.com/office/officeart/2005/8/layout/list1"/>
    <dgm:cxn modelId="{813AD215-44AF-4E29-8DF8-BF22A8D43AF9}" type="presParOf" srcId="{95993CB7-700B-47D7-8050-8C6D16052D69}" destId="{6CC90C8E-83AB-452A-AA39-E6BD6462830F}" srcOrd="1" destOrd="0" presId="urn:microsoft.com/office/officeart/2005/8/layout/list1"/>
    <dgm:cxn modelId="{658A4756-A3B0-43A7-9DC4-06A98BD8175C}" type="presParOf" srcId="{329B6EAF-3C78-4791-88A5-DBED850E0EE5}" destId="{40134DFC-5651-4871-8E93-E37494A9954D}" srcOrd="1" destOrd="0" presId="urn:microsoft.com/office/officeart/2005/8/layout/list1"/>
    <dgm:cxn modelId="{7B73A101-A598-40C6-ABD8-3A780D60056E}" type="presParOf" srcId="{329B6EAF-3C78-4791-88A5-DBED850E0EE5}" destId="{B9543C1D-B341-4AEA-87C8-DE8D659C5BFC}" srcOrd="2" destOrd="0" presId="urn:microsoft.com/office/officeart/2005/8/layout/list1"/>
    <dgm:cxn modelId="{9B6608DC-A5C5-458D-BBEE-34B1598233F6}" type="presParOf" srcId="{329B6EAF-3C78-4791-88A5-DBED850E0EE5}" destId="{D734D3FF-D877-4721-B12F-8B3EAAA29FB7}" srcOrd="3" destOrd="0" presId="urn:microsoft.com/office/officeart/2005/8/layout/list1"/>
    <dgm:cxn modelId="{92271A1F-C976-44D3-9BB7-05A2189BB76B}" type="presParOf" srcId="{329B6EAF-3C78-4791-88A5-DBED850E0EE5}" destId="{1BDA37AF-1064-4C13-B352-D32F8967E34C}" srcOrd="4" destOrd="0" presId="urn:microsoft.com/office/officeart/2005/8/layout/list1"/>
    <dgm:cxn modelId="{F46D134B-7372-4ABD-98A2-5D4687682795}" type="presParOf" srcId="{1BDA37AF-1064-4C13-B352-D32F8967E34C}" destId="{30467742-A2A0-4704-915A-D007C2563AE5}" srcOrd="0" destOrd="0" presId="urn:microsoft.com/office/officeart/2005/8/layout/list1"/>
    <dgm:cxn modelId="{293A5625-C5F6-4C99-B625-D21646774AC0}" type="presParOf" srcId="{1BDA37AF-1064-4C13-B352-D32F8967E34C}" destId="{C6403F63-08A5-480D-A8CF-69343E01C175}" srcOrd="1" destOrd="0" presId="urn:microsoft.com/office/officeart/2005/8/layout/list1"/>
    <dgm:cxn modelId="{A8C851C2-58CC-4306-9AA5-313260DF9216}" type="presParOf" srcId="{329B6EAF-3C78-4791-88A5-DBED850E0EE5}" destId="{39FB8EF6-42C9-4927-BE0F-8EE8A4643936}" srcOrd="5" destOrd="0" presId="urn:microsoft.com/office/officeart/2005/8/layout/list1"/>
    <dgm:cxn modelId="{9BB5F773-B1B7-419B-BE06-08119CA3FC83}" type="presParOf" srcId="{329B6EAF-3C78-4791-88A5-DBED850E0EE5}" destId="{8F1E618A-440B-48FB-82B2-D504D2E7D70B}" srcOrd="6" destOrd="0" presId="urn:microsoft.com/office/officeart/2005/8/layout/list1"/>
    <dgm:cxn modelId="{CF427C54-4B50-4963-83DA-FB895BEDEB46}" type="presParOf" srcId="{329B6EAF-3C78-4791-88A5-DBED850E0EE5}" destId="{078AF3E6-38C8-47EC-9C8C-CEC3870954CB}" srcOrd="7" destOrd="0" presId="urn:microsoft.com/office/officeart/2005/8/layout/list1"/>
    <dgm:cxn modelId="{5CD221CB-2897-4DA1-82F3-B4CADEA8BDC5}" type="presParOf" srcId="{329B6EAF-3C78-4791-88A5-DBED850E0EE5}" destId="{DAFA68AE-B0CC-46AA-82E9-7E06639DB293}" srcOrd="8" destOrd="0" presId="urn:microsoft.com/office/officeart/2005/8/layout/list1"/>
    <dgm:cxn modelId="{64B8B2BD-E9F1-432A-9462-A9509540319F}" type="presParOf" srcId="{DAFA68AE-B0CC-46AA-82E9-7E06639DB293}" destId="{3558C65E-0AA1-412D-A054-F4F1ECE0A92D}" srcOrd="0" destOrd="0" presId="urn:microsoft.com/office/officeart/2005/8/layout/list1"/>
    <dgm:cxn modelId="{BE63FFA2-01F6-455C-B453-114D5BB229E8}" type="presParOf" srcId="{DAFA68AE-B0CC-46AA-82E9-7E06639DB293}" destId="{36C06A64-A87F-445B-804F-33E71BE8ABA5}" srcOrd="1" destOrd="0" presId="urn:microsoft.com/office/officeart/2005/8/layout/list1"/>
    <dgm:cxn modelId="{09510DEA-545D-4DC3-A742-CD1D0DCF1418}" type="presParOf" srcId="{329B6EAF-3C78-4791-88A5-DBED850E0EE5}" destId="{6A30B4A1-2C3D-40D7-ADFE-A603738A16AE}" srcOrd="9" destOrd="0" presId="urn:microsoft.com/office/officeart/2005/8/layout/list1"/>
    <dgm:cxn modelId="{8BCF10DE-1A59-4D40-BF75-1F50BF1F7512}" type="presParOf" srcId="{329B6EAF-3C78-4791-88A5-DBED850E0EE5}" destId="{B1AA60BC-7DEC-4BA6-9B23-5E6451D1BB85}" srcOrd="10" destOrd="0" presId="urn:microsoft.com/office/officeart/2005/8/layout/list1"/>
    <dgm:cxn modelId="{7068F376-E357-4A74-A835-AA6DAD531651}" type="presParOf" srcId="{329B6EAF-3C78-4791-88A5-DBED850E0EE5}" destId="{A990E621-59EC-4825-A3F7-5C859CA03606}" srcOrd="11" destOrd="0" presId="urn:microsoft.com/office/officeart/2005/8/layout/list1"/>
    <dgm:cxn modelId="{F53574E5-4C5D-43A7-90C9-A641270A3105}" type="presParOf" srcId="{329B6EAF-3C78-4791-88A5-DBED850E0EE5}" destId="{4E609A13-463A-4898-9F90-9EC8F3ED182D}" srcOrd="12" destOrd="0" presId="urn:microsoft.com/office/officeart/2005/8/layout/list1"/>
    <dgm:cxn modelId="{E244E48C-3145-4B08-837A-A92716A1D4A1}" type="presParOf" srcId="{4E609A13-463A-4898-9F90-9EC8F3ED182D}" destId="{3E26A6F1-DE51-4A55-99C4-767AA72B1B42}" srcOrd="0" destOrd="0" presId="urn:microsoft.com/office/officeart/2005/8/layout/list1"/>
    <dgm:cxn modelId="{786EF531-E708-4F1F-9B9F-420AC8B29C7A}" type="presParOf" srcId="{4E609A13-463A-4898-9F90-9EC8F3ED182D}" destId="{82355EB7-6370-48BD-AB52-601A3969257F}" srcOrd="1" destOrd="0" presId="urn:microsoft.com/office/officeart/2005/8/layout/list1"/>
    <dgm:cxn modelId="{1F373CEC-6E36-45E7-B754-0DC6F05C38A4}" type="presParOf" srcId="{329B6EAF-3C78-4791-88A5-DBED850E0EE5}" destId="{320EB607-8FE4-495B-B5AD-0274E1FFBDDD}" srcOrd="13" destOrd="0" presId="urn:microsoft.com/office/officeart/2005/8/layout/list1"/>
    <dgm:cxn modelId="{2CF8D553-4229-4EFF-B931-F7B36E66CDDA}" type="presParOf" srcId="{329B6EAF-3C78-4791-88A5-DBED850E0EE5}" destId="{33B2DA4E-B2CD-459A-8D88-7ADFA2470AB2}" srcOrd="14" destOrd="0" presId="urn:microsoft.com/office/officeart/2005/8/layout/list1"/>
    <dgm:cxn modelId="{D05CF079-2CA8-4E01-B508-08F27F658214}" type="presParOf" srcId="{329B6EAF-3C78-4791-88A5-DBED850E0EE5}" destId="{28938011-71A9-4DF6-9487-1756B4D6D491}" srcOrd="15" destOrd="0" presId="urn:microsoft.com/office/officeart/2005/8/layout/list1"/>
    <dgm:cxn modelId="{625224E3-EC43-49CB-9D5B-5ADF022D2A73}" type="presParOf" srcId="{329B6EAF-3C78-4791-88A5-DBED850E0EE5}" destId="{7A924046-6EDE-481D-BAC5-83F5FDA40DDA}" srcOrd="16" destOrd="0" presId="urn:microsoft.com/office/officeart/2005/8/layout/list1"/>
    <dgm:cxn modelId="{7BDA8664-5C86-4EFA-B1BC-DB47250512FF}" type="presParOf" srcId="{7A924046-6EDE-481D-BAC5-83F5FDA40DDA}" destId="{534411C6-A5C7-4C0E-8F89-92E7DF7AFD33}" srcOrd="0" destOrd="0" presId="urn:microsoft.com/office/officeart/2005/8/layout/list1"/>
    <dgm:cxn modelId="{35E80160-11D6-4B4E-A798-5BF3EEC6A983}" type="presParOf" srcId="{7A924046-6EDE-481D-BAC5-83F5FDA40DDA}" destId="{816434D9-BEF3-44E7-9D6F-1A1475112E44}" srcOrd="1" destOrd="0" presId="urn:microsoft.com/office/officeart/2005/8/layout/list1"/>
    <dgm:cxn modelId="{07D4E519-8FB7-4B90-A7A2-CB622E19F662}" type="presParOf" srcId="{329B6EAF-3C78-4791-88A5-DBED850E0EE5}" destId="{D8D7AF85-0C73-4FEC-999F-C0C41EBD8A4A}" srcOrd="17" destOrd="0" presId="urn:microsoft.com/office/officeart/2005/8/layout/list1"/>
    <dgm:cxn modelId="{F49071CF-6784-4057-8276-E71EF00B1C66}" type="presParOf" srcId="{329B6EAF-3C78-4791-88A5-DBED850E0EE5}" destId="{51754777-2DA1-4CE8-A90F-E7D74DD1B7D6}" srcOrd="18" destOrd="0" presId="urn:microsoft.com/office/officeart/2005/8/layout/list1"/>
    <dgm:cxn modelId="{BE8DD8EE-09ED-4D03-8948-977B7FC8D403}" type="presParOf" srcId="{329B6EAF-3C78-4791-88A5-DBED850E0EE5}" destId="{13030D42-C639-40EB-B0DB-FC460016582B}" srcOrd="19" destOrd="0" presId="urn:microsoft.com/office/officeart/2005/8/layout/list1"/>
    <dgm:cxn modelId="{421AE4F4-8F3D-4A83-AF66-57EA1328EDC5}" type="presParOf" srcId="{329B6EAF-3C78-4791-88A5-DBED850E0EE5}" destId="{420EEE87-6E7A-45B2-99F1-ED0D6D1D93E0}" srcOrd="20" destOrd="0" presId="urn:microsoft.com/office/officeart/2005/8/layout/list1"/>
    <dgm:cxn modelId="{2E4E883C-5673-4341-97D3-79C80076FDA5}" type="presParOf" srcId="{420EEE87-6E7A-45B2-99F1-ED0D6D1D93E0}" destId="{6DCC9DC2-953C-4738-AACF-730CE2DFBB0C}" srcOrd="0" destOrd="0" presId="urn:microsoft.com/office/officeart/2005/8/layout/list1"/>
    <dgm:cxn modelId="{DC6389DD-ADDA-4BBF-ABEF-66E08BED0A8F}" type="presParOf" srcId="{420EEE87-6E7A-45B2-99F1-ED0D6D1D93E0}" destId="{1A104A1A-99CC-420F-B97E-F89A9E804719}" srcOrd="1" destOrd="0" presId="urn:microsoft.com/office/officeart/2005/8/layout/list1"/>
    <dgm:cxn modelId="{EDF069C1-6D7C-4785-A8CC-E7928D80E8A7}" type="presParOf" srcId="{329B6EAF-3C78-4791-88A5-DBED850E0EE5}" destId="{1141652A-BA98-4405-9B44-3DDAC6C8B7E5}" srcOrd="21" destOrd="0" presId="urn:microsoft.com/office/officeart/2005/8/layout/list1"/>
    <dgm:cxn modelId="{7F952CC1-1A27-469F-B282-5E851CAC5744}" type="presParOf" srcId="{329B6EAF-3C78-4791-88A5-DBED850E0EE5}" destId="{A912A421-43EF-4FF8-A609-D2AB3C5AF030}" srcOrd="22" destOrd="0" presId="urn:microsoft.com/office/officeart/2005/8/layout/list1"/>
    <dgm:cxn modelId="{0B5136B4-3707-464E-BAB5-40702B1B2EBF}" type="presParOf" srcId="{329B6EAF-3C78-4791-88A5-DBED850E0EE5}" destId="{A79D135C-8E29-44B4-9281-5E3ADFD9D9CD}" srcOrd="23" destOrd="0" presId="urn:microsoft.com/office/officeart/2005/8/layout/list1"/>
    <dgm:cxn modelId="{8C4113D8-4981-46F6-AB8F-D9712ADB4CE3}" type="presParOf" srcId="{329B6EAF-3C78-4791-88A5-DBED850E0EE5}" destId="{364EEF33-034C-4A92-BDEB-F27CB56CA098}" srcOrd="24" destOrd="0" presId="urn:microsoft.com/office/officeart/2005/8/layout/list1"/>
    <dgm:cxn modelId="{1A1BFFF2-92AC-4F32-8CF6-C58FE3074CAD}" type="presParOf" srcId="{364EEF33-034C-4A92-BDEB-F27CB56CA098}" destId="{2939A73D-8346-4199-ACC2-92F5EE8B8C9F}" srcOrd="0" destOrd="0" presId="urn:microsoft.com/office/officeart/2005/8/layout/list1"/>
    <dgm:cxn modelId="{0B0B6A4E-FE4E-40BC-8A70-C534B274A2AA}" type="presParOf" srcId="{364EEF33-034C-4A92-BDEB-F27CB56CA098}" destId="{4565451C-AA09-4EE5-A6AD-0F7E634DBAF4}" srcOrd="1" destOrd="0" presId="urn:microsoft.com/office/officeart/2005/8/layout/list1"/>
    <dgm:cxn modelId="{16745206-8D9D-4A9E-BFF8-EEAC9C491977}" type="presParOf" srcId="{329B6EAF-3C78-4791-88A5-DBED850E0EE5}" destId="{D2ECCAF4-5D69-4AB4-8B70-02B947CCA2A2}" srcOrd="25" destOrd="0" presId="urn:microsoft.com/office/officeart/2005/8/layout/list1"/>
    <dgm:cxn modelId="{D0C44560-1E69-4E90-BC36-7D5A65ED0D42}" type="presParOf" srcId="{329B6EAF-3C78-4791-88A5-DBED850E0EE5}" destId="{CFECAF0F-B69A-42CF-B69D-A7B60626396E}" srcOrd="26" destOrd="0" presId="urn:microsoft.com/office/officeart/2005/8/layout/list1"/>
    <dgm:cxn modelId="{FA3A9B9D-221E-4E63-AB3C-29D53288353A}" type="presParOf" srcId="{329B6EAF-3C78-4791-88A5-DBED850E0EE5}" destId="{A8163A41-B0C4-4F73-8616-8C98E1469CAE}" srcOrd="27" destOrd="0" presId="urn:microsoft.com/office/officeart/2005/8/layout/list1"/>
    <dgm:cxn modelId="{21A19B3C-18C9-4DBB-B342-3BBA72F47936}" type="presParOf" srcId="{329B6EAF-3C78-4791-88A5-DBED850E0EE5}" destId="{8DE47F1D-49EA-4E96-88B2-FB5CA65B19ED}" srcOrd="28" destOrd="0" presId="urn:microsoft.com/office/officeart/2005/8/layout/list1"/>
    <dgm:cxn modelId="{3A90A967-E1E3-45B9-8D8D-3BDBFA52F82C}" type="presParOf" srcId="{8DE47F1D-49EA-4E96-88B2-FB5CA65B19ED}" destId="{7EC02B8E-4827-41FE-B183-CB63B2C66AC6}" srcOrd="0" destOrd="0" presId="urn:microsoft.com/office/officeart/2005/8/layout/list1"/>
    <dgm:cxn modelId="{FC3B1BC1-FC7C-4452-A922-C679C0785D7B}" type="presParOf" srcId="{8DE47F1D-49EA-4E96-88B2-FB5CA65B19ED}" destId="{93B0F83A-E7DF-4453-BF41-DFDD64738E1F}" srcOrd="1" destOrd="0" presId="urn:microsoft.com/office/officeart/2005/8/layout/list1"/>
    <dgm:cxn modelId="{EE6A44B2-DE7D-4510-A642-A2CCA2641BDE}" type="presParOf" srcId="{329B6EAF-3C78-4791-88A5-DBED850E0EE5}" destId="{92D3A893-EFE4-4240-BF60-D929EA2C260C}" srcOrd="29" destOrd="0" presId="urn:microsoft.com/office/officeart/2005/8/layout/list1"/>
    <dgm:cxn modelId="{814F0222-E0E4-4116-9A4B-3531D8BB0636}" type="presParOf" srcId="{329B6EAF-3C78-4791-88A5-DBED850E0EE5}" destId="{5CC29F56-A574-49FF-A56C-17D8F6F18B4E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6C5E4-93C6-48FA-87E1-74C8B2039EEE}">
      <dsp:nvSpPr>
        <dsp:cNvPr id="0" name=""/>
        <dsp:cNvSpPr/>
      </dsp:nvSpPr>
      <dsp:spPr>
        <a:xfrm>
          <a:off x="0" y="35981"/>
          <a:ext cx="4895786" cy="359774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Public Meeting held Oct 3rd at Coral Springs Middle School</a:t>
          </a:r>
          <a:endParaRPr lang="en-US" sz="1500" kern="1200" dirty="0"/>
        </a:p>
      </dsp:txBody>
      <dsp:txXfrm>
        <a:off x="17563" y="53544"/>
        <a:ext cx="4860660" cy="324648"/>
      </dsp:txXfrm>
    </dsp:sp>
    <dsp:sp modelId="{BFC593A9-D1CB-4A73-BE47-07C789BF64C7}">
      <dsp:nvSpPr>
        <dsp:cNvPr id="0" name=""/>
        <dsp:cNvSpPr/>
      </dsp:nvSpPr>
      <dsp:spPr>
        <a:xfrm>
          <a:off x="0" y="438956"/>
          <a:ext cx="4895786" cy="359774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Discussed:</a:t>
          </a:r>
          <a:endParaRPr lang="en-US" sz="1500" kern="1200"/>
        </a:p>
      </dsp:txBody>
      <dsp:txXfrm>
        <a:off x="17563" y="456519"/>
        <a:ext cx="4860660" cy="324648"/>
      </dsp:txXfrm>
    </dsp:sp>
    <dsp:sp modelId="{B279E2E1-C36E-4EFB-A80C-7D31CC8905D6}">
      <dsp:nvSpPr>
        <dsp:cNvPr id="0" name=""/>
        <dsp:cNvSpPr/>
      </dsp:nvSpPr>
      <dsp:spPr>
        <a:xfrm>
          <a:off x="0" y="798731"/>
          <a:ext cx="4895786" cy="102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41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School Boundary and Process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Existing School data/ Factors Impacting enrollment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Projected Residential Development for Coral Springs and Parkland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School Boundary Considerations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Next Steps, including Community Input</a:t>
          </a:r>
        </a:p>
      </dsp:txBody>
      <dsp:txXfrm>
        <a:off x="0" y="798731"/>
        <a:ext cx="4895786" cy="1024650"/>
      </dsp:txXfrm>
    </dsp:sp>
    <dsp:sp modelId="{48FDCC92-8F00-45AE-B7AD-32455BC2529F}">
      <dsp:nvSpPr>
        <dsp:cNvPr id="0" name=""/>
        <dsp:cNvSpPr/>
      </dsp:nvSpPr>
      <dsp:spPr>
        <a:xfrm>
          <a:off x="0" y="1823381"/>
          <a:ext cx="4895786" cy="359774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MSD has exceeded capacity for a several years</a:t>
          </a:r>
          <a:endParaRPr lang="en-US" sz="1500" kern="1200" dirty="0"/>
        </a:p>
      </dsp:txBody>
      <dsp:txXfrm>
        <a:off x="17563" y="1840944"/>
        <a:ext cx="4860660" cy="324648"/>
      </dsp:txXfrm>
    </dsp:sp>
    <dsp:sp modelId="{C7CCEDAC-2CA9-40CB-BA45-7B85F4319ABC}">
      <dsp:nvSpPr>
        <dsp:cNvPr id="0" name=""/>
        <dsp:cNvSpPr/>
      </dsp:nvSpPr>
      <dsp:spPr>
        <a:xfrm>
          <a:off x="0" y="2183156"/>
          <a:ext cx="4895786" cy="411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41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20/21 school year, enrollment was 110% of total capacity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MSD is </a:t>
          </a:r>
          <a:r>
            <a:rPr lang="en-US" sz="1200" b="1" kern="1200"/>
            <a:t>NOT</a:t>
          </a:r>
          <a:r>
            <a:rPr lang="en-US" sz="1200" kern="1200"/>
            <a:t> a school choice option</a:t>
          </a:r>
        </a:p>
      </dsp:txBody>
      <dsp:txXfrm>
        <a:off x="0" y="2183156"/>
        <a:ext cx="4895786" cy="411412"/>
      </dsp:txXfrm>
    </dsp:sp>
    <dsp:sp modelId="{C1F218DF-17E0-413D-9BAE-E949538D4123}">
      <dsp:nvSpPr>
        <dsp:cNvPr id="0" name=""/>
        <dsp:cNvSpPr/>
      </dsp:nvSpPr>
      <dsp:spPr>
        <a:xfrm>
          <a:off x="0" y="2594569"/>
          <a:ext cx="4895786" cy="359774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Boundary Realignment</a:t>
          </a:r>
          <a:endParaRPr lang="en-US" sz="1500" kern="1200"/>
        </a:p>
      </dsp:txBody>
      <dsp:txXfrm>
        <a:off x="17563" y="2612132"/>
        <a:ext cx="4860660" cy="324648"/>
      </dsp:txXfrm>
    </dsp:sp>
    <dsp:sp modelId="{AA1F3197-7FB4-4F37-86C6-323BD3D2BEE6}">
      <dsp:nvSpPr>
        <dsp:cNvPr id="0" name=""/>
        <dsp:cNvSpPr/>
      </dsp:nvSpPr>
      <dsp:spPr>
        <a:xfrm>
          <a:off x="0" y="2954344"/>
          <a:ext cx="4895786" cy="149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41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Enrollment reduction of 300-500 students would provide sufficient relief to MSD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Several options to shift enrollment to surrounding under-enrolled school(s)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Community Input occurring now.  Deadline to submit proposal is 10/31/22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BCPS does </a:t>
          </a:r>
          <a:r>
            <a:rPr lang="en-US" sz="1200" b="1" kern="1200"/>
            <a:t>NOT</a:t>
          </a:r>
          <a:r>
            <a:rPr lang="en-US" sz="1200" kern="1200"/>
            <a:t> have any proposals or realignment in place.  </a:t>
          </a:r>
          <a:r>
            <a:rPr lang="en-US" sz="1200" u="sng" kern="1200"/>
            <a:t>Strictly looking for public/ community input!!</a:t>
          </a:r>
          <a:endParaRPr lang="en-US" sz="1200" kern="1200"/>
        </a:p>
      </dsp:txBody>
      <dsp:txXfrm>
        <a:off x="0" y="2954344"/>
        <a:ext cx="4895786" cy="1490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96E8D-C795-4D60-B4F6-F53FB02359CA}">
      <dsp:nvSpPr>
        <dsp:cNvPr id="0" name=""/>
        <dsp:cNvSpPr/>
      </dsp:nvSpPr>
      <dsp:spPr>
        <a:xfrm>
          <a:off x="0" y="660269"/>
          <a:ext cx="10515600" cy="12189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C6C5A-A9E3-4477-B8D0-49D7B5383FF0}">
      <dsp:nvSpPr>
        <dsp:cNvPr id="0" name=""/>
        <dsp:cNvSpPr/>
      </dsp:nvSpPr>
      <dsp:spPr>
        <a:xfrm>
          <a:off x="368735" y="934535"/>
          <a:ext cx="670428" cy="6704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99BC8-8FAC-42B6-A443-D44701E7DC36}">
      <dsp:nvSpPr>
        <dsp:cNvPr id="0" name=""/>
        <dsp:cNvSpPr/>
      </dsp:nvSpPr>
      <dsp:spPr>
        <a:xfrm>
          <a:off x="1407898" y="660269"/>
          <a:ext cx="4732020" cy="121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007" tIns="129007" rIns="129007" bIns="12900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Next Meeting- </a:t>
          </a:r>
          <a:r>
            <a:rPr lang="en-US" sz="2000" b="1" kern="1200"/>
            <a:t>Nov 3rd</a:t>
          </a:r>
          <a:r>
            <a:rPr lang="en-US" sz="2000" kern="1200"/>
            <a:t>, 6:30pm at Coral Springs Middle School</a:t>
          </a:r>
        </a:p>
      </dsp:txBody>
      <dsp:txXfrm>
        <a:off x="1407898" y="660269"/>
        <a:ext cx="4732020" cy="1218960"/>
      </dsp:txXfrm>
    </dsp:sp>
    <dsp:sp modelId="{4EEAC9CF-21AE-48C4-8DD4-2C974F424AD4}">
      <dsp:nvSpPr>
        <dsp:cNvPr id="0" name=""/>
        <dsp:cNvSpPr/>
      </dsp:nvSpPr>
      <dsp:spPr>
        <a:xfrm>
          <a:off x="6139918" y="660269"/>
          <a:ext cx="4375681" cy="121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007" tIns="129007" rIns="129007" bIns="12900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Live Streamed on Beacon TV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District demographer to present all scenarios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Online comments open until Nov 14</a:t>
          </a:r>
        </a:p>
      </dsp:txBody>
      <dsp:txXfrm>
        <a:off x="6139918" y="660269"/>
        <a:ext cx="4375681" cy="1218960"/>
      </dsp:txXfrm>
    </dsp:sp>
    <dsp:sp modelId="{D6DE2913-1935-4B37-A158-4F32B60770C3}">
      <dsp:nvSpPr>
        <dsp:cNvPr id="0" name=""/>
        <dsp:cNvSpPr/>
      </dsp:nvSpPr>
      <dsp:spPr>
        <a:xfrm>
          <a:off x="0" y="2183970"/>
          <a:ext cx="10515600" cy="12189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F5761-C456-41FC-9502-A9478243F124}">
      <dsp:nvSpPr>
        <dsp:cNvPr id="0" name=""/>
        <dsp:cNvSpPr/>
      </dsp:nvSpPr>
      <dsp:spPr>
        <a:xfrm>
          <a:off x="368735" y="2458236"/>
          <a:ext cx="670428" cy="6704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C1D15-1064-4DA0-A3B5-B8D42800A71F}">
      <dsp:nvSpPr>
        <dsp:cNvPr id="0" name=""/>
        <dsp:cNvSpPr/>
      </dsp:nvSpPr>
      <dsp:spPr>
        <a:xfrm>
          <a:off x="1407898" y="2183970"/>
          <a:ext cx="4732020" cy="121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007" tIns="129007" rIns="129007" bIns="12900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Visit </a:t>
          </a:r>
          <a:r>
            <a:rPr lang="en-US" sz="2000" b="1" kern="1200"/>
            <a:t>browardschools.com/boundaryprocess</a:t>
          </a:r>
          <a:r>
            <a:rPr lang="en-US" sz="2000" kern="1200"/>
            <a:t> for up to date information</a:t>
          </a:r>
        </a:p>
      </dsp:txBody>
      <dsp:txXfrm>
        <a:off x="1407898" y="2183970"/>
        <a:ext cx="4732020" cy="1218960"/>
      </dsp:txXfrm>
    </dsp:sp>
    <dsp:sp modelId="{BA52A4F4-7C53-4614-B70E-FD391CF2EC87}">
      <dsp:nvSpPr>
        <dsp:cNvPr id="0" name=""/>
        <dsp:cNvSpPr/>
      </dsp:nvSpPr>
      <dsp:spPr>
        <a:xfrm>
          <a:off x="6139918" y="2183970"/>
          <a:ext cx="4375681" cy="121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007" tIns="129007" rIns="129007" bIns="12900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How to submit proposals (DEADLINE 10/31)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Current public proposals posted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Provide comments</a:t>
          </a:r>
        </a:p>
      </dsp:txBody>
      <dsp:txXfrm>
        <a:off x="6139918" y="2183970"/>
        <a:ext cx="4375681" cy="1218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43C1D-B341-4AEA-87C8-DE8D659C5BFC}">
      <dsp:nvSpPr>
        <dsp:cNvPr id="0" name=""/>
        <dsp:cNvSpPr/>
      </dsp:nvSpPr>
      <dsp:spPr>
        <a:xfrm>
          <a:off x="0" y="272603"/>
          <a:ext cx="478041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90C8E-83AB-452A-AA39-E6BD6462830F}">
      <dsp:nvSpPr>
        <dsp:cNvPr id="0" name=""/>
        <dsp:cNvSpPr/>
      </dsp:nvSpPr>
      <dsp:spPr>
        <a:xfrm>
          <a:off x="239020" y="95483"/>
          <a:ext cx="3346291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482" tIns="0" rIns="12648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Chair</a:t>
          </a:r>
        </a:p>
      </dsp:txBody>
      <dsp:txXfrm>
        <a:off x="256313" y="112776"/>
        <a:ext cx="3311705" cy="319654"/>
      </dsp:txXfrm>
    </dsp:sp>
    <dsp:sp modelId="{8F1E618A-440B-48FB-82B2-D504D2E7D70B}">
      <dsp:nvSpPr>
        <dsp:cNvPr id="0" name=""/>
        <dsp:cNvSpPr/>
      </dsp:nvSpPr>
      <dsp:spPr>
        <a:xfrm>
          <a:off x="0" y="816923"/>
          <a:ext cx="478041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03F63-08A5-480D-A8CF-69343E01C175}">
      <dsp:nvSpPr>
        <dsp:cNvPr id="0" name=""/>
        <dsp:cNvSpPr/>
      </dsp:nvSpPr>
      <dsp:spPr>
        <a:xfrm>
          <a:off x="239020" y="639803"/>
          <a:ext cx="3346291" cy="354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482" tIns="0" rIns="12648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Elementary School</a:t>
          </a:r>
        </a:p>
      </dsp:txBody>
      <dsp:txXfrm>
        <a:off x="256313" y="657096"/>
        <a:ext cx="3311705" cy="319654"/>
      </dsp:txXfrm>
    </dsp:sp>
    <dsp:sp modelId="{B1AA60BC-7DEC-4BA6-9B23-5E6451D1BB85}">
      <dsp:nvSpPr>
        <dsp:cNvPr id="0" name=""/>
        <dsp:cNvSpPr/>
      </dsp:nvSpPr>
      <dsp:spPr>
        <a:xfrm>
          <a:off x="0" y="1361243"/>
          <a:ext cx="478041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06A64-A87F-445B-804F-33E71BE8ABA5}">
      <dsp:nvSpPr>
        <dsp:cNvPr id="0" name=""/>
        <dsp:cNvSpPr/>
      </dsp:nvSpPr>
      <dsp:spPr>
        <a:xfrm>
          <a:off x="239020" y="1184122"/>
          <a:ext cx="3346291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482" tIns="0" rIns="12648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Middle School</a:t>
          </a:r>
        </a:p>
      </dsp:txBody>
      <dsp:txXfrm>
        <a:off x="256313" y="1201415"/>
        <a:ext cx="3311705" cy="319654"/>
      </dsp:txXfrm>
    </dsp:sp>
    <dsp:sp modelId="{33B2DA4E-B2CD-459A-8D88-7ADFA2470AB2}">
      <dsp:nvSpPr>
        <dsp:cNvPr id="0" name=""/>
        <dsp:cNvSpPr/>
      </dsp:nvSpPr>
      <dsp:spPr>
        <a:xfrm>
          <a:off x="0" y="1905562"/>
          <a:ext cx="478041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55EB7-6370-48BD-AB52-601A3969257F}">
      <dsp:nvSpPr>
        <dsp:cNvPr id="0" name=""/>
        <dsp:cNvSpPr/>
      </dsp:nvSpPr>
      <dsp:spPr>
        <a:xfrm>
          <a:off x="239020" y="1728442"/>
          <a:ext cx="3346291" cy="354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482" tIns="0" rIns="12648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High School</a:t>
          </a:r>
        </a:p>
      </dsp:txBody>
      <dsp:txXfrm>
        <a:off x="256313" y="1745735"/>
        <a:ext cx="3311705" cy="319654"/>
      </dsp:txXfrm>
    </dsp:sp>
    <dsp:sp modelId="{51754777-2DA1-4CE8-A90F-E7D74DD1B7D6}">
      <dsp:nvSpPr>
        <dsp:cNvPr id="0" name=""/>
        <dsp:cNvSpPr/>
      </dsp:nvSpPr>
      <dsp:spPr>
        <a:xfrm>
          <a:off x="0" y="2449882"/>
          <a:ext cx="478041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434D9-BEF3-44E7-9D6F-1A1475112E44}">
      <dsp:nvSpPr>
        <dsp:cNvPr id="0" name=""/>
        <dsp:cNvSpPr/>
      </dsp:nvSpPr>
      <dsp:spPr>
        <a:xfrm>
          <a:off x="239020" y="2272762"/>
          <a:ext cx="3346291" cy="3542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482" tIns="0" rIns="12648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Facilities Task Force</a:t>
          </a:r>
        </a:p>
      </dsp:txBody>
      <dsp:txXfrm>
        <a:off x="256313" y="2290055"/>
        <a:ext cx="3311705" cy="319654"/>
      </dsp:txXfrm>
    </dsp:sp>
    <dsp:sp modelId="{A912A421-43EF-4FF8-A609-D2AB3C5AF030}">
      <dsp:nvSpPr>
        <dsp:cNvPr id="0" name=""/>
        <dsp:cNvSpPr/>
      </dsp:nvSpPr>
      <dsp:spPr>
        <a:xfrm>
          <a:off x="0" y="2994202"/>
          <a:ext cx="478041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04A1A-99CC-420F-B97E-F89A9E804719}">
      <dsp:nvSpPr>
        <dsp:cNvPr id="0" name=""/>
        <dsp:cNvSpPr/>
      </dsp:nvSpPr>
      <dsp:spPr>
        <a:xfrm>
          <a:off x="257587" y="2825375"/>
          <a:ext cx="3346291" cy="35424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482" tIns="0" rIns="12648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ESE</a:t>
          </a:r>
        </a:p>
      </dsp:txBody>
      <dsp:txXfrm>
        <a:off x="274880" y="2842668"/>
        <a:ext cx="3311705" cy="319654"/>
      </dsp:txXfrm>
    </dsp:sp>
    <dsp:sp modelId="{CFECAF0F-B69A-42CF-B69D-A7B60626396E}">
      <dsp:nvSpPr>
        <dsp:cNvPr id="0" name=""/>
        <dsp:cNvSpPr/>
      </dsp:nvSpPr>
      <dsp:spPr>
        <a:xfrm>
          <a:off x="0" y="3538522"/>
          <a:ext cx="478041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5451C-AA09-4EE5-A6AD-0F7E634DBAF4}">
      <dsp:nvSpPr>
        <dsp:cNvPr id="0" name=""/>
        <dsp:cNvSpPr/>
      </dsp:nvSpPr>
      <dsp:spPr>
        <a:xfrm>
          <a:off x="239020" y="3361402"/>
          <a:ext cx="3346291" cy="35424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482" tIns="0" rIns="12648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Gifted </a:t>
          </a:r>
        </a:p>
      </dsp:txBody>
      <dsp:txXfrm>
        <a:off x="256313" y="3378695"/>
        <a:ext cx="3311705" cy="319654"/>
      </dsp:txXfrm>
    </dsp:sp>
    <dsp:sp modelId="{5CC29F56-A574-49FF-A56C-17D8F6F18B4E}">
      <dsp:nvSpPr>
        <dsp:cNvPr id="0" name=""/>
        <dsp:cNvSpPr/>
      </dsp:nvSpPr>
      <dsp:spPr>
        <a:xfrm>
          <a:off x="0" y="4082843"/>
          <a:ext cx="478041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0F83A-E7DF-4453-BF41-DFDD64738E1F}">
      <dsp:nvSpPr>
        <dsp:cNvPr id="0" name=""/>
        <dsp:cNvSpPr/>
      </dsp:nvSpPr>
      <dsp:spPr>
        <a:xfrm>
          <a:off x="244429" y="3900721"/>
          <a:ext cx="3346291" cy="35424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482" tIns="0" rIns="12648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ESOL</a:t>
          </a:r>
        </a:p>
      </dsp:txBody>
      <dsp:txXfrm>
        <a:off x="261722" y="3918014"/>
        <a:ext cx="3311705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DC3FF-B53E-4ED9-8749-79856543D2C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99700-7094-4732-BF89-B597BAC77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3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69f7dcc12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69f7dcc12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3293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6518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69f7dcc12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69f7dcc12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69f7dcc12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69f7dcc12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69f7dcc12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69f7dcc12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69f7dcc12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69f7dcc12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998D0-FB7F-6249-423D-0DE9D60FC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0538E4-F775-0A21-3800-E440CA997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844B1-2F83-9524-4A01-96AAAEA5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B6E-FADE-4D85-9A97-FD3DC7DF4B5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25F7C-6A35-7D16-64F7-0B5DC8DC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A0D7F-7728-9B67-8363-B1FA9047D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A5EE-451F-4E40-AD49-17841B8F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5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C2068-E65F-04DC-1FF3-81265559F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FE13AF-89E4-B272-02EC-D42352055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1D98C-AA58-F01F-1A54-0BDA783F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B6E-FADE-4D85-9A97-FD3DC7DF4B5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14EBA-94E7-2E56-3FEA-3879F32E5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190CE-17BF-2EC2-7643-794685FA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A5EE-451F-4E40-AD49-17841B8F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7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7BDCFB-CB6E-B972-15AA-6A377AA10A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C45562-71A4-41A2-1D5B-C287E75B0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50012-BDBE-B682-B3E2-49D7BC74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B6E-FADE-4D85-9A97-FD3DC7DF4B5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AC4B9-61FD-A00C-3480-288C25B8B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2338D-4FDF-AAAF-9DBB-E735128E0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A5EE-451F-4E40-AD49-17841B8F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5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11230-AF4D-39B2-5501-FB30C847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11BE9-1F45-F6B3-78EF-13F5D6974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C30B2-4B04-5592-247A-4C8A907CC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B6E-FADE-4D85-9A97-FD3DC7DF4B5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B1719-BBA5-F245-46A7-A75D2EA34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F45F7-C423-EFDA-5003-C8FBD3246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A5EE-451F-4E40-AD49-17841B8F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6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6545D-97B3-5828-132D-ECA3B58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A16FA-68BF-5C00-7AD0-ABC067639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92529-CF10-2415-8ADA-F2E5F8F6B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B6E-FADE-4D85-9A97-FD3DC7DF4B5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D8F4-234A-035E-4165-D42A86EE7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60662-D50B-3F73-5E41-071E5656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A5EE-451F-4E40-AD49-17841B8F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8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4D345-160C-593D-C999-361D527B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FCAD3-9BF1-C826-1017-13D6F62DFC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47B30-7BD1-D228-76D6-68B7EFE65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C644B-90E8-0D33-16C1-4A07B2E44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B6E-FADE-4D85-9A97-FD3DC7DF4B5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A1813-BDD1-FF20-1AB3-84DEB2219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9DC31-2568-BFF4-BDE5-414452342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A5EE-451F-4E40-AD49-17841B8F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7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3320B-F5AD-1B21-A4D6-393EE05A5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22043-86B5-C684-67E6-B21462997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4C3D1-D259-EB32-AEBA-D70AFA2A6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817D51-B0AA-C26D-4737-CB89E3A8F3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92024D-3E41-FBAB-EC7F-346AA44E0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C7BB06-D77F-63E3-CC32-A91AC051D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B6E-FADE-4D85-9A97-FD3DC7DF4B5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A33C78-6D00-9302-7A96-D5ED99E65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5FE864-A241-6DBC-0349-95F823C1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A5EE-451F-4E40-AD49-17841B8F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4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3CE90-F702-E053-1D49-8DF715E2F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9E2D3-C36F-63D6-A80B-1724AC31A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B6E-FADE-4D85-9A97-FD3DC7DF4B5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FE7CD-819E-650F-4936-D8E4CFF26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352AD-9BDB-9C7C-0C97-A0BCAF71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A5EE-451F-4E40-AD49-17841B8F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7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D8B362-80E5-5C6D-938E-7FAD5BDA7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B6E-FADE-4D85-9A97-FD3DC7DF4B5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DDF57D-F156-EC4E-0C2F-6666851C5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CBC7D-4E28-D1F0-E223-EA982828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A5EE-451F-4E40-AD49-17841B8F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7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9AF4-56BE-B755-C6FD-DA7D27E1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5867C-A7BF-9352-BF8A-5CFAC4AB8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8F31B-F69A-0BB1-D05D-234553303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01B3E-FAA8-48F0-0994-4CDE6CA4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B6E-FADE-4D85-9A97-FD3DC7DF4B5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17F24-773D-52D7-D156-F1A3A998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491D5-410F-A348-CB8F-74B8AA72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A5EE-451F-4E40-AD49-17841B8F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9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FEEC-19DB-2111-9D18-71B8F1AF9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164B19-5D01-D37F-13B4-84F324F51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B90B1-24CD-93D0-B0D8-B1D6E7A8F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18930-A7C3-B530-F94C-D38B49B3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B6E-FADE-4D85-9A97-FD3DC7DF4B5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43F8E-BD10-4175-D6DC-5C319B1B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47771-430E-B376-3DCF-C6C4B5B5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8A5EE-451F-4E40-AD49-17841B8F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3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4DD86C-96EB-BD0D-205F-D28A10529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1AE9D-6D26-4277-6E1A-B81CFCC68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F52AB-AC31-B29B-1FA3-6D8DAF952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0BB6E-FADE-4D85-9A97-FD3DC7DF4B5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4979D-044F-6C03-C6CB-FA8AB47CF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49861-1162-0575-301C-F8F2CFC4D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8A5EE-451F-4E40-AD49-17841B8F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7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rowardschools.com/SecurityTips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raig.kowalski@browardschools.com" TargetMode="External"/><Relationship Id="rId2" Type="http://schemas.openxmlformats.org/officeDocument/2006/relationships/hyperlink" Target="mailto:Jaime.Alberti@browardschools.co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SAFMargateMiddle@gmail.co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763F0-690C-A429-A0AB-2894822CF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023577"/>
          </a:xfrm>
        </p:spPr>
        <p:txBody>
          <a:bodyPr anchor="b">
            <a:normAutofit/>
          </a:bodyPr>
          <a:lstStyle/>
          <a:p>
            <a:pPr algn="l"/>
            <a:r>
              <a:rPr lang="en-US" sz="5400" b="1" dirty="0"/>
              <a:t>North Region Advisory Council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679676-7E00-9C70-264A-90BB35DE4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US" sz="2200"/>
              <a:t>General Meeting</a:t>
            </a:r>
          </a:p>
          <a:p>
            <a:pPr algn="l"/>
            <a:r>
              <a:rPr lang="en-US" sz="2200"/>
              <a:t>October 19, 2022</a:t>
            </a:r>
          </a:p>
          <a:p>
            <a:pPr algn="l"/>
            <a:r>
              <a:rPr lang="en-US" sz="2200"/>
              <a:t>Monarch High School</a:t>
            </a:r>
          </a:p>
        </p:txBody>
      </p:sp>
    </p:spTree>
    <p:extLst>
      <p:ext uri="{BB962C8B-B14F-4D97-AF65-F5344CB8AC3E}">
        <p14:creationId xmlns:p14="http://schemas.microsoft.com/office/powerpoint/2010/main" val="695569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5244699" y="1396289"/>
            <a:ext cx="6387102" cy="13255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800" b="1" dirty="0">
                <a:highlight>
                  <a:srgbClr val="0000FF"/>
                </a:highlight>
              </a:rPr>
              <a:t>Atlantic Technical  </a:t>
            </a:r>
          </a:p>
        </p:txBody>
      </p:sp>
      <p:sp>
        <p:nvSpPr>
          <p:cNvPr id="99" name="Freeform: Shape 101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103">
            <a:extLst>
              <a:ext uri="{FF2B5EF4-FFF2-40B4-BE49-F238E27FC236}">
                <a16:creationId xmlns:a16="http://schemas.microsoft.com/office/drawing/2014/main" id="{46EA0402-5843-4D53-BF9C-BE7205812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"/>
            <a:ext cx="4502173" cy="344821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DD29A7-CC15-4FFF-78CC-50F7E3CD2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67" y="380390"/>
            <a:ext cx="2578608" cy="2320747"/>
          </a:xfrm>
          <a:prstGeom prst="rect">
            <a:avLst/>
          </a:prstGeom>
        </p:spPr>
      </p:pic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91B43EC4-7D6F-44CA-82DD-103883D23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82142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2A207E-C272-1710-8906-80C5FCF6E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86" y="4790004"/>
            <a:ext cx="2395728" cy="1802784"/>
          </a:xfrm>
          <a:prstGeom prst="rect">
            <a:avLst/>
          </a:prstGeom>
        </p:spPr>
      </p:pic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5249143" y="2871982"/>
            <a:ext cx="6382657" cy="3181684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228600" lvl="0" indent="-2413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000"/>
              <a:buChar char="•"/>
            </a:pPr>
            <a:r>
              <a:rPr lang="en-US" sz="2400" dirty="0"/>
              <a:t>Magnet School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000"/>
              <a:buNone/>
            </a:pPr>
            <a:endParaRPr lang="en-US" sz="2400" dirty="0"/>
          </a:p>
          <a:p>
            <a:pPr marL="228600" lvl="0" indent="-2413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000"/>
              <a:buChar char="•"/>
            </a:pPr>
            <a:r>
              <a:rPr lang="en-US" sz="2400" dirty="0"/>
              <a:t>Business Clothing Store for Students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000"/>
              <a:buNone/>
            </a:pPr>
            <a:endParaRPr lang="en-US" sz="2400" dirty="0"/>
          </a:p>
          <a:p>
            <a:pPr marL="228600" lvl="0" indent="-2413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000"/>
              <a:buChar char="•"/>
            </a:pPr>
            <a:r>
              <a:rPr lang="en-US" sz="2400" dirty="0"/>
              <a:t>Supporting Parenting Representatives through Challenges</a:t>
            </a:r>
          </a:p>
          <a:p>
            <a:pPr marL="228600" lvl="0" indent="0" rtl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801098" y="1013076"/>
            <a:ext cx="6387102" cy="100649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highlight>
                  <a:srgbClr val="6FA8DC"/>
                </a:highlight>
              </a:rPr>
              <a:t>Forest Glen Middle  </a:t>
            </a:r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805542" y="2348495"/>
            <a:ext cx="6382657" cy="3705171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228600" lvl="0" indent="-2413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000"/>
              <a:buChar char="•"/>
            </a:pPr>
            <a:r>
              <a:rPr lang="en-US" sz="1800" b="1" dirty="0"/>
              <a:t>VILS School (Verizon Innovation Learning School)</a:t>
            </a:r>
          </a:p>
          <a:p>
            <a:pPr marL="685800" lvl="1" indent="-241300" rtl="0">
              <a:spcBef>
                <a:spcPts val="0"/>
              </a:spcBef>
              <a:spcAft>
                <a:spcPts val="600"/>
              </a:spcAft>
              <a:buSzPts val="2000"/>
              <a:buFont typeface="Calibri"/>
              <a:buChar char="•"/>
            </a:pPr>
            <a:r>
              <a:rPr lang="en-US" sz="1500" dirty="0"/>
              <a:t>provides free iPads, internet access, and innovative learning programs</a:t>
            </a:r>
          </a:p>
          <a:p>
            <a:pPr marL="228600" lvl="0" indent="-241300" rtl="0">
              <a:spcBef>
                <a:spcPts val="0"/>
              </a:spcBef>
              <a:spcAft>
                <a:spcPts val="600"/>
              </a:spcAft>
              <a:buSzPts val="3000"/>
              <a:buChar char="•"/>
            </a:pPr>
            <a:r>
              <a:rPr lang="en-US" sz="1800" b="1" dirty="0"/>
              <a:t>Food Pantry</a:t>
            </a:r>
          </a:p>
          <a:p>
            <a:pPr marL="685800" lvl="1" indent="-241300" rtl="0">
              <a:spcBef>
                <a:spcPts val="0"/>
              </a:spcBef>
              <a:spcAft>
                <a:spcPts val="600"/>
              </a:spcAft>
              <a:buSzPts val="2000"/>
              <a:buChar char="•"/>
            </a:pPr>
            <a:r>
              <a:rPr lang="en-US" sz="1500" dirty="0"/>
              <a:t>Able to serve families facing a difficult time</a:t>
            </a:r>
          </a:p>
          <a:p>
            <a:pPr marL="228600" lvl="0" indent="-241300" rtl="0">
              <a:spcBef>
                <a:spcPts val="0"/>
              </a:spcBef>
              <a:spcAft>
                <a:spcPts val="600"/>
              </a:spcAft>
              <a:buSzPts val="3000"/>
              <a:buChar char="•"/>
            </a:pPr>
            <a:r>
              <a:rPr lang="en-US" sz="1800" b="1" dirty="0"/>
              <a:t>Peer Counseling Therapy Dog- Ms. Violet</a:t>
            </a:r>
          </a:p>
          <a:p>
            <a:pPr marL="685800" lvl="1" indent="-241300" rtl="0">
              <a:spcBef>
                <a:spcPts val="0"/>
              </a:spcBef>
              <a:spcAft>
                <a:spcPts val="600"/>
              </a:spcAft>
              <a:buSzPts val="2000"/>
              <a:buChar char="•"/>
            </a:pPr>
            <a:r>
              <a:rPr lang="en-US" sz="1500" dirty="0"/>
              <a:t>Ms. Violet can be found daily in our Peer Counseling Room planning and preparing for the emotional well-being of all students</a:t>
            </a:r>
          </a:p>
          <a:p>
            <a:pPr marL="228600" lvl="0" indent="-241300" rtl="0">
              <a:spcBef>
                <a:spcPts val="0"/>
              </a:spcBef>
              <a:spcAft>
                <a:spcPts val="600"/>
              </a:spcAft>
              <a:buSzPts val="3000"/>
              <a:buChar char="•"/>
            </a:pPr>
            <a:r>
              <a:rPr lang="en-US" sz="1800" b="1" dirty="0"/>
              <a:t>New Wildcats Helping Wildcats Resource Center</a:t>
            </a:r>
          </a:p>
          <a:p>
            <a:pPr marL="685800" lvl="1" indent="-241300" rtl="0">
              <a:spcBef>
                <a:spcPts val="0"/>
              </a:spcBef>
              <a:spcAft>
                <a:spcPts val="600"/>
              </a:spcAft>
              <a:buSzPts val="2000"/>
              <a:buChar char="•"/>
            </a:pPr>
            <a:r>
              <a:rPr lang="en-US" sz="1500" dirty="0">
                <a:ea typeface="Arial"/>
                <a:cs typeface="Arial"/>
                <a:sym typeface="Arial"/>
              </a:rPr>
              <a:t>students in need can get breakfast/lunch items, snacks, water, and hygiene items (has served 75 students in a week's time).</a:t>
            </a:r>
            <a:endParaRPr lang="en-US" sz="1500" dirty="0"/>
          </a:p>
          <a:p>
            <a:pPr marL="228600" lvl="0" indent="-241300" rtl="0">
              <a:spcBef>
                <a:spcPts val="0"/>
              </a:spcBef>
              <a:spcAft>
                <a:spcPts val="600"/>
              </a:spcAft>
              <a:buSzPts val="3000"/>
              <a:buChar char="•"/>
            </a:pPr>
            <a:r>
              <a:rPr lang="en-US" sz="1800" b="1" dirty="0"/>
              <a:t>Food Forest Garden</a:t>
            </a:r>
          </a:p>
          <a:p>
            <a:pPr marL="228600" lvl="0" indent="0" rtl="0">
              <a:spcBef>
                <a:spcPts val="0"/>
              </a:spcBef>
              <a:spcAft>
                <a:spcPts val="600"/>
              </a:spcAft>
              <a:buNone/>
            </a:pPr>
            <a:endParaRPr lang="en-US" sz="1500" dirty="0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3"/>
          <a:srcRect r="2076"/>
          <a:stretch/>
        </p:blipFill>
        <p:spPr>
          <a:xfrm>
            <a:off x="7689829" y="10"/>
            <a:ext cx="4502173" cy="3448209"/>
          </a:xfrm>
          <a:custGeom>
            <a:avLst/>
            <a:gdLst/>
            <a:ahLst/>
            <a:cxnLst/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noFill/>
        </p:spPr>
      </p:pic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Google Shape;100;p15" descr="Logo&#10;&#10;Description automatically generated"/>
          <p:cNvPicPr preferRelativeResize="0"/>
          <p:nvPr/>
        </p:nvPicPr>
        <p:blipFill rotWithShape="1">
          <a:blip r:embed="rId4"/>
          <a:srcRect l="16085" r="7230" b="1"/>
          <a:stretch/>
        </p:blipFill>
        <p:spPr>
          <a:xfrm>
            <a:off x="8768827" y="4082141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99465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83AD1-38CB-C5D6-F667-91E4C362E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4"/>
            <a:ext cx="9231410" cy="1991187"/>
          </a:xfrm>
        </p:spPr>
        <p:txBody>
          <a:bodyPr anchor="b">
            <a:normAutofit/>
          </a:bodyPr>
          <a:lstStyle/>
          <a:p>
            <a:pPr algn="l"/>
            <a:r>
              <a:rPr lang="en-US" sz="6600" dirty="0"/>
              <a:t>Office of Safety, Security &amp; Emergency Preparedness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8987C00-E910-ECEE-1478-DFAEE231F1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95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83AD1-38CB-C5D6-F667-91E4C362E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231" y="782384"/>
            <a:ext cx="8328213" cy="1991187"/>
          </a:xfrm>
        </p:spPr>
        <p:txBody>
          <a:bodyPr anchor="b">
            <a:normAutofit/>
          </a:bodyPr>
          <a:lstStyle/>
          <a:p>
            <a:pPr algn="l"/>
            <a:r>
              <a:rPr lang="en-US" sz="6600" b="1" dirty="0"/>
              <a:t>See Something, </a:t>
            </a:r>
            <a:br>
              <a:rPr lang="en-US" sz="6600" b="1" dirty="0"/>
            </a:br>
            <a:r>
              <a:rPr lang="en-US" sz="6600" b="1" dirty="0"/>
              <a:t>         Say Something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AB008-BD42-0A81-0A1C-AA60331ED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511" y="3396846"/>
            <a:ext cx="7885654" cy="2678769"/>
          </a:xfrm>
        </p:spPr>
        <p:txBody>
          <a:bodyPr anchor="t">
            <a:noAutofit/>
          </a:bodyPr>
          <a:lstStyle/>
          <a:p>
            <a:pPr algn="l"/>
            <a:r>
              <a:rPr lang="en-US" dirty="0"/>
              <a:t>Threat Assessment Training Coordinator</a:t>
            </a:r>
          </a:p>
          <a:p>
            <a:pPr algn="l"/>
            <a:r>
              <a:rPr lang="en-US" dirty="0"/>
              <a:t>BJA Stop School Violence Grant Trainer</a:t>
            </a:r>
          </a:p>
          <a:p>
            <a:pPr algn="l"/>
            <a:r>
              <a:rPr lang="en-US" dirty="0"/>
              <a:t>sonja.azim@browardschools.com</a:t>
            </a:r>
          </a:p>
          <a:p>
            <a:pPr algn="l"/>
            <a:r>
              <a:rPr lang="en-US" dirty="0"/>
              <a:t>Direct: 754-321-3537</a:t>
            </a:r>
          </a:p>
          <a:p>
            <a:pPr algn="l"/>
            <a:r>
              <a:rPr lang="en-US" dirty="0">
                <a:hlinkClick r:id="rId2"/>
              </a:rPr>
              <a:t>Safety, Security and Emergency Preparedness / Report a Safety or Security Tip (browardschools.com)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ECD30E-891F-06C2-D397-665FC25D7F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71" r="31691" b="1438"/>
          <a:stretch/>
        </p:blipFill>
        <p:spPr>
          <a:xfrm>
            <a:off x="8504218" y="722819"/>
            <a:ext cx="2725271" cy="410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89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3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14CF3-779D-65EC-3BAD-9CE98FB7D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500" y="878541"/>
            <a:ext cx="4672048" cy="405440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School Safety</a:t>
            </a: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Probable Cause Searches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Random Searches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Contraband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Concerns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4" name="Group 3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3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FC808A-0A23-8BEE-C5EC-2C5D50DD330A}"/>
              </a:ext>
            </a:extLst>
          </p:cNvPr>
          <p:cNvSpPr txBox="1"/>
          <p:nvPr/>
        </p:nvSpPr>
        <p:spPr>
          <a:xfrm>
            <a:off x="5685809" y="1110860"/>
            <a:ext cx="5661213" cy="4816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Jaime Alberti,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 of Safety, Security and Emergency Preparedness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rgbClr val="0563C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Jaime.Alberti@browardschools.com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 (754) 321-2655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 Kowalski,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Investigative Unit, Broward County Public Schools Police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craig.kowalski@browardschools.com</a:t>
            </a:r>
            <a:r>
              <a:rPr lang="en-US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Office: 754-321-0725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82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879EECFE-814E-4B68-96A7-86A795BD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ight Triangle 111">
            <a:extLst>
              <a:ext uri="{FF2B5EF4-FFF2-40B4-BE49-F238E27FC236}">
                <a16:creationId xmlns:a16="http://schemas.microsoft.com/office/drawing/2014/main" id="{AF180F00-B4B2-4196-BB1C-ECD21B03F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900708" y="1446083"/>
            <a:ext cx="2926175" cy="377956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Aft>
                <a:spcPts val="0"/>
              </a:spcAft>
              <a:buClr>
                <a:schemeClr val="dk1"/>
              </a:buClr>
              <a:buSzPts val="6000"/>
            </a:pPr>
            <a:r>
              <a:rPr lang="en-US" sz="9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SESIR</a:t>
            </a:r>
            <a:br>
              <a:rPr lang="en-US" sz="9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9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Data</a:t>
            </a:r>
            <a:endParaRPr lang="en-US" sz="9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BDF0D3DE-EC74-4C9F-AFA1-DC5CE5236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6347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B7BF240-A132-90B6-DF41-7CD7D73C8CA4}"/>
              </a:ext>
            </a:extLst>
          </p:cNvPr>
          <p:cNvSpPr txBox="1"/>
          <p:nvPr/>
        </p:nvSpPr>
        <p:spPr>
          <a:xfrm>
            <a:off x="4449931" y="2259226"/>
            <a:ext cx="5631003" cy="2153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</a:t>
            </a:r>
            <a:r>
              <a:rPr lang="en-US" sz="2400" b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Fareed Khan </a:t>
            </a:r>
            <a:r>
              <a:rPr lang="en-US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Ed.S., 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Assistant Director, Office of Diversity and School Climate (Task Assigned)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Division of Student Services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fareed.khan2@browardschools.com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879EECFE-814E-4B68-96A7-86A795BD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ight Triangle 111">
            <a:extLst>
              <a:ext uri="{FF2B5EF4-FFF2-40B4-BE49-F238E27FC236}">
                <a16:creationId xmlns:a16="http://schemas.microsoft.com/office/drawing/2014/main" id="{AF180F00-B4B2-4196-BB1C-ECD21B03F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44742" y="1581326"/>
            <a:ext cx="6705067" cy="377956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Aft>
                <a:spcPts val="0"/>
              </a:spcAft>
              <a:buClr>
                <a:schemeClr val="dk1"/>
              </a:buClr>
              <a:buSzPts val="6000"/>
            </a:pPr>
            <a:r>
              <a:rPr lang="en-US" sz="9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North Region Updates</a:t>
            </a:r>
            <a:endParaRPr lang="en-US" sz="9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BDF0D3DE-EC74-4C9F-AFA1-DC5CE5236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6347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865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8" name="Rectangle 11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Triangle 11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1006900" y="1188637"/>
            <a:ext cx="3057101" cy="4480726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600" b="1" dirty="0"/>
              <a:t>MSD School </a:t>
            </a:r>
            <a:r>
              <a:rPr lang="en-US" sz="5400" b="1" dirty="0"/>
              <a:t>Boundary</a:t>
            </a:r>
            <a:r>
              <a:rPr lang="en-US" sz="5600" b="1" dirty="0"/>
              <a:t> Update</a:t>
            </a:r>
            <a:endParaRPr lang="en-US" sz="5600" dirty="0"/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4" name="Google Shape;112;p17">
            <a:extLst>
              <a:ext uri="{FF2B5EF4-FFF2-40B4-BE49-F238E27FC236}">
                <a16:creationId xmlns:a16="http://schemas.microsoft.com/office/drawing/2014/main" id="{AA252CC3-9F7D-3DFA-3351-9340272C1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1049686"/>
              </p:ext>
            </p:extLst>
          </p:nvPr>
        </p:nvGraphicFramePr>
        <p:xfrm>
          <a:off x="5244592" y="1188637"/>
          <a:ext cx="4895787" cy="448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38200" y="202375"/>
            <a:ext cx="10515600" cy="1236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/>
              <a:t>MSD School Boundary Update</a:t>
            </a:r>
            <a:endParaRPr sz="5000" b="1"/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650" y="1315375"/>
            <a:ext cx="10443151" cy="539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43476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19E004-6576-18C5-B75D-E5406466E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4A5049-A082-C4C4-4425-3B80F2BD839E}"/>
              </a:ext>
            </a:extLst>
          </p:cNvPr>
          <p:cNvSpPr txBox="1"/>
          <p:nvPr/>
        </p:nvSpPr>
        <p:spPr>
          <a:xfrm>
            <a:off x="5255260" y="1188637"/>
            <a:ext cx="4702848" cy="4480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Call to Order, Meeting Etiquette, Introductions/Attendance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Approval or Correction of Minutes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Election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School Spotlight!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School Safety and Security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Committee Reports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Open forum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SAF Updates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Call to Action!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Announcements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Adjourn</a:t>
            </a:r>
          </a:p>
        </p:txBody>
      </p:sp>
    </p:spTree>
    <p:extLst>
      <p:ext uri="{BB962C8B-B14F-4D97-AF65-F5344CB8AC3E}">
        <p14:creationId xmlns:p14="http://schemas.microsoft.com/office/powerpoint/2010/main" val="432882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838200" y="202375"/>
            <a:ext cx="10515600" cy="121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000" b="1"/>
              <a:t>MSD School Boundary Next Steps</a:t>
            </a:r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3">
            <a:alphaModFix/>
          </a:blip>
          <a:srcRect t="6855"/>
          <a:stretch/>
        </p:blipFill>
        <p:spPr>
          <a:xfrm>
            <a:off x="838200" y="1416475"/>
            <a:ext cx="10224551" cy="528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000" b="1"/>
              <a:t>MSD School Boundary Next Steps</a:t>
            </a:r>
            <a:endParaRPr/>
          </a:p>
        </p:txBody>
      </p:sp>
      <p:graphicFrame>
        <p:nvGraphicFramePr>
          <p:cNvPr id="139" name="Google Shape;135;p21">
            <a:extLst>
              <a:ext uri="{FF2B5EF4-FFF2-40B4-BE49-F238E27FC236}">
                <a16:creationId xmlns:a16="http://schemas.microsoft.com/office/drawing/2014/main" id="{95DE3E3F-DABA-8920-4862-84E94D85A879}"/>
              </a:ext>
            </a:extLst>
          </p:cNvPr>
          <p:cNvGraphicFramePr/>
          <p:nvPr/>
        </p:nvGraphicFramePr>
        <p:xfrm>
          <a:off x="838200" y="2113625"/>
          <a:ext cx="10515600" cy="406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D192B7-7FA3-486F-636A-07A438256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1188637"/>
            <a:ext cx="3781425" cy="4480726"/>
          </a:xfrm>
        </p:spPr>
        <p:txBody>
          <a:bodyPr>
            <a:normAutofit/>
          </a:bodyPr>
          <a:lstStyle/>
          <a:p>
            <a:pPr algn="r"/>
            <a:br>
              <a:rPr lang="en-US" sz="6600" b="1" dirty="0"/>
            </a:br>
            <a:br>
              <a:rPr lang="en-US" sz="6600" b="1" dirty="0"/>
            </a:br>
            <a:br>
              <a:rPr lang="en-US" sz="6600" b="1" dirty="0"/>
            </a:br>
            <a:r>
              <a:rPr lang="en-US" sz="4000" b="1" dirty="0"/>
              <a:t>Ends October 27</a:t>
            </a:r>
            <a:br>
              <a:rPr lang="en-US" sz="4000" b="1" dirty="0"/>
            </a:br>
            <a:endParaRPr lang="en-US" sz="6600" b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DAC0A2E-D3DB-B87A-777B-7E108B174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8" t="5729" r="5925"/>
          <a:stretch/>
        </p:blipFill>
        <p:spPr>
          <a:xfrm>
            <a:off x="885825" y="883527"/>
            <a:ext cx="3571875" cy="25454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2C0520-34E6-D091-26C2-7A71B5DE304E}"/>
              </a:ext>
            </a:extLst>
          </p:cNvPr>
          <p:cNvSpPr txBox="1"/>
          <p:nvPr/>
        </p:nvSpPr>
        <p:spPr>
          <a:xfrm>
            <a:off x="641775" y="5233164"/>
            <a:ext cx="46160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https://forms.office.com/r/WGRSG6qAGi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F4646B-B532-EC3F-581D-9812022BFA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63" t="17332" r="37578" b="9140"/>
          <a:stretch/>
        </p:blipFill>
        <p:spPr>
          <a:xfrm>
            <a:off x="5057776" y="752476"/>
            <a:ext cx="6248398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0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D192B7-7FA3-486F-636A-07A438256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4" y="1188637"/>
            <a:ext cx="4012521" cy="4480726"/>
          </a:xfrm>
        </p:spPr>
        <p:txBody>
          <a:bodyPr>
            <a:normAutofit/>
          </a:bodyPr>
          <a:lstStyle/>
          <a:p>
            <a:pPr algn="r"/>
            <a:r>
              <a:rPr lang="en-US" sz="6600" b="1" dirty="0"/>
              <a:t>Committee Reports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DB7B4E-CA23-AD91-D416-F2BDC0591A1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70778" y="1188637"/>
          <a:ext cx="4780416" cy="448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0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192B7-7FA3-486F-636A-07A43825615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sz="7200" dirty="0"/>
              <a:t>Open Forum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9D8877-D177-E95D-D6AB-4E8122B69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25625"/>
            <a:ext cx="5334000" cy="44418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/>
              <a:t>3 P’s </a:t>
            </a:r>
          </a:p>
          <a:p>
            <a:pPr lvl="1"/>
            <a:r>
              <a:rPr lang="en-US" sz="3200" dirty="0"/>
              <a:t>What’s the PROBLEM or POTENTIAL?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What POLICY, PROCESS, or PROCEDURE governs this topic?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What is the PROPOSED RESOLUTION?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44A3D3-4A0C-64E6-D263-4779FF908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7024" y="1825624"/>
            <a:ext cx="4676775" cy="44418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Security</a:t>
            </a:r>
          </a:p>
          <a:p>
            <a:r>
              <a:rPr lang="en-US" dirty="0"/>
              <a:t>Technology</a:t>
            </a:r>
          </a:p>
          <a:p>
            <a:r>
              <a:rPr lang="en-US" dirty="0"/>
              <a:t>Health</a:t>
            </a:r>
          </a:p>
          <a:p>
            <a:r>
              <a:rPr lang="en-US" dirty="0"/>
              <a:t>Academics</a:t>
            </a:r>
          </a:p>
          <a:p>
            <a:r>
              <a:rPr lang="en-US" dirty="0"/>
              <a:t>Innovation/Magnet</a:t>
            </a:r>
          </a:p>
          <a:p>
            <a:r>
              <a:rPr lang="en-US" dirty="0"/>
              <a:t>Transportation</a:t>
            </a:r>
          </a:p>
          <a:p>
            <a:r>
              <a:rPr lang="en-US" dirty="0"/>
              <a:t>Facilities</a:t>
            </a:r>
          </a:p>
          <a:p>
            <a:r>
              <a:rPr lang="en-US" dirty="0"/>
              <a:t>Administrative</a:t>
            </a:r>
          </a:p>
          <a:p>
            <a:r>
              <a:rPr lang="en-US" dirty="0"/>
              <a:t>SEL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75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D3156-259F-83F8-FAE4-C322D8B50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8193"/>
          </a:xfrm>
        </p:spPr>
        <p:txBody>
          <a:bodyPr>
            <a:normAutofit/>
          </a:bodyPr>
          <a:lstStyle/>
          <a:p>
            <a:r>
              <a:rPr lang="en-US" sz="6000" b="1" dirty="0"/>
              <a:t>SAF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2F236-5A1E-6DC2-E104-A7A299717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318"/>
            <a:ext cx="10515600" cy="5049557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Join North Area Advisory Website and identify your role (s) and school group (Elem, Middle, High)</a:t>
            </a:r>
          </a:p>
          <a:p>
            <a:r>
              <a:rPr lang="en-US" dirty="0">
                <a:latin typeface="+mj-lt"/>
              </a:rPr>
              <a:t>Returning SAF Chairs, update your information</a:t>
            </a:r>
          </a:p>
          <a:p>
            <a:r>
              <a:rPr lang="en-US" dirty="0">
                <a:latin typeface="+mj-lt"/>
              </a:rPr>
              <a:t>Create School SAF email (Ex: </a:t>
            </a:r>
            <a:r>
              <a:rPr lang="en-US" dirty="0">
                <a:latin typeface="+mj-lt"/>
                <a:hlinkClick r:id="rId2"/>
              </a:rPr>
              <a:t>SAFMargateMiddle@gmail.com</a:t>
            </a:r>
            <a:r>
              <a:rPr lang="en-US" dirty="0">
                <a:latin typeface="+mj-lt"/>
              </a:rPr>
              <a:t>); Subject to Sunshine Law</a:t>
            </a:r>
          </a:p>
          <a:p>
            <a:r>
              <a:rPr lang="en-US" dirty="0">
                <a:latin typeface="+mj-lt"/>
              </a:rPr>
              <a:t>Complete Volunteer Application and Webinar</a:t>
            </a:r>
          </a:p>
          <a:p>
            <a:r>
              <a:rPr lang="en-US" dirty="0">
                <a:latin typeface="+mj-lt"/>
              </a:rPr>
              <a:t>Complete Ethics Training by October 31st</a:t>
            </a:r>
          </a:p>
          <a:p>
            <a:r>
              <a:rPr lang="en-US" dirty="0">
                <a:latin typeface="+mj-lt"/>
              </a:rPr>
              <a:t>Complete Anti-bullying Training</a:t>
            </a:r>
          </a:p>
        </p:txBody>
      </p:sp>
    </p:spTree>
    <p:extLst>
      <p:ext uri="{BB962C8B-B14F-4D97-AF65-F5344CB8AC3E}">
        <p14:creationId xmlns:p14="http://schemas.microsoft.com/office/powerpoint/2010/main" val="1249742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D3156-259F-83F8-FAE4-C322D8B50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8193"/>
          </a:xfrm>
        </p:spPr>
        <p:txBody>
          <a:bodyPr>
            <a:normAutofit/>
          </a:bodyPr>
          <a:lstStyle/>
          <a:p>
            <a:r>
              <a:rPr lang="en-US" sz="6000" b="1" dirty="0"/>
              <a:t>SAF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2F236-5A1E-6DC2-E104-A7A299717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76" y="1443318"/>
            <a:ext cx="10945906" cy="504955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Send SAC/SAF Meeting Dates to North Region Advisory; School reps and Chair would like to attend and support</a:t>
            </a:r>
          </a:p>
          <a:p>
            <a:r>
              <a:rPr lang="en-US" dirty="0">
                <a:latin typeface="+mj-lt"/>
              </a:rPr>
              <a:t>Attend DAC and other meetings (Advisories, tasks forces, </a:t>
            </a:r>
            <a:r>
              <a:rPr lang="en-US" dirty="0" err="1">
                <a:latin typeface="+mj-lt"/>
              </a:rPr>
              <a:t>etc</a:t>
            </a:r>
            <a:r>
              <a:rPr lang="en-US" dirty="0">
                <a:latin typeface="+mj-lt"/>
              </a:rPr>
              <a:t>)</a:t>
            </a:r>
          </a:p>
          <a:p>
            <a:r>
              <a:rPr lang="en-US" dirty="0">
                <a:latin typeface="+mj-lt"/>
              </a:rPr>
              <a:t>Review/Approve Bylaws at SAF Meeting</a:t>
            </a:r>
          </a:p>
          <a:p>
            <a:r>
              <a:rPr lang="en-US" dirty="0">
                <a:latin typeface="+mj-lt"/>
              </a:rPr>
              <a:t>Create SAF Binder for yourself (Meeting Dates, Bylaws, Agenda/Minutes, Notes; Principal should have provided you with printed manual, if not, please request it</a:t>
            </a:r>
          </a:p>
          <a:p>
            <a:r>
              <a:rPr lang="en-US" dirty="0">
                <a:latin typeface="+mj-lt"/>
              </a:rPr>
              <a:t>Have a meeting with your Principal to get to know your school and how he/she would like you to address concerns and how you can disseminate information; walk the school to identify facility issues</a:t>
            </a:r>
          </a:p>
          <a:p>
            <a:r>
              <a:rPr lang="en-US" dirty="0">
                <a:latin typeface="+mj-lt"/>
              </a:rPr>
              <a:t>Reach out to North Region Chair for any questions or assistance;       (954) 461-7469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79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3DEA3-53E6-98CA-0A2E-6F0127983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Call To Action!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75F3A-3D91-CEBF-9090-71024A6B8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do with this information?</a:t>
            </a:r>
          </a:p>
          <a:p>
            <a:r>
              <a:rPr lang="en-US" dirty="0"/>
              <a:t>Disseminate to your school community (SAC/SAF Meetings, Open Houses, Curriculum Nights, Events, Newsletter)</a:t>
            </a:r>
          </a:p>
          <a:p>
            <a:r>
              <a:rPr lang="en-US" dirty="0"/>
              <a:t>Are any of the issues discussed here happening at your school or relevant to your school?</a:t>
            </a:r>
          </a:p>
          <a:p>
            <a:r>
              <a:rPr lang="en-US" dirty="0"/>
              <a:t>Meet with your principal or AP</a:t>
            </a:r>
          </a:p>
          <a:p>
            <a:r>
              <a:rPr lang="en-US" dirty="0"/>
              <a:t>Send emails to your school board members</a:t>
            </a:r>
          </a:p>
          <a:p>
            <a:r>
              <a:rPr lang="en-US" dirty="0"/>
              <a:t>Send public comments for agenda items at school board meeting</a:t>
            </a:r>
          </a:p>
          <a:p>
            <a:r>
              <a:rPr lang="en-US" dirty="0"/>
              <a:t>Share on/Monitor social media platforms</a:t>
            </a:r>
          </a:p>
        </p:txBody>
      </p:sp>
    </p:spTree>
    <p:extLst>
      <p:ext uri="{BB962C8B-B14F-4D97-AF65-F5344CB8AC3E}">
        <p14:creationId xmlns:p14="http://schemas.microsoft.com/office/powerpoint/2010/main" val="982493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C6A13-26B4-2D78-4BA9-737677F38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241" y="3802326"/>
            <a:ext cx="7132335" cy="20931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ANNOUNCEMENTS</a:t>
            </a:r>
            <a:endParaRPr lang="en-US" sz="40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Action Button: Sound 1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4C31C5A2-1F0C-7AB3-4482-794098E30486}"/>
              </a:ext>
            </a:extLst>
          </p:cNvPr>
          <p:cNvSpPr/>
          <p:nvPr/>
        </p:nvSpPr>
        <p:spPr>
          <a:xfrm>
            <a:off x="5939859" y="3598394"/>
            <a:ext cx="1667436" cy="1250505"/>
          </a:xfrm>
          <a:prstGeom prst="actionButtonSound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09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0ADF5A-5BE3-A4A9-943D-1456AB5D9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441" y="50632"/>
            <a:ext cx="5135118" cy="675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97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9EECFE-814E-4B68-96A7-86A795BD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AF180F00-B4B2-4196-BB1C-ECD21B03F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775F9-9D5B-C7B4-DCFF-5957C3D51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1383527"/>
            <a:ext cx="6117158" cy="4175166"/>
          </a:xfrm>
        </p:spPr>
        <p:txBody>
          <a:bodyPr anchor="ctr">
            <a:normAutofit/>
          </a:bodyPr>
          <a:lstStyle/>
          <a:p>
            <a:pPr algn="r"/>
            <a:r>
              <a:rPr lang="en-US" sz="9600" b="1"/>
              <a:t>September Minutes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D7BE74D-5B4E-67C6-72E8-6CEE0DE9B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6955" y="2573422"/>
            <a:ext cx="3113064" cy="1795378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Review, Correct, Approve</a:t>
            </a: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F0D3DE-EC74-4C9F-AFA1-DC5CE5236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546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tlantic Technical College Open House: Visit, Explore, Apply image">
            <a:extLst>
              <a:ext uri="{FF2B5EF4-FFF2-40B4-BE49-F238E27FC236}">
                <a16:creationId xmlns:a16="http://schemas.microsoft.com/office/drawing/2014/main" id="{925DF4A4-37E5-18E7-F013-988B1E2C4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257" y="71438"/>
            <a:ext cx="5297487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036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165E56-2B32-2104-8489-D34F7F475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294" y="74444"/>
            <a:ext cx="5437413" cy="670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61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A4890B-C749-03E5-AF72-639470EF5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500062"/>
            <a:ext cx="81819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52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552DD5-2C78-0CE0-857E-BCFD48894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34" y="1188637"/>
            <a:ext cx="4335957" cy="4480726"/>
          </a:xfrm>
        </p:spPr>
        <p:txBody>
          <a:bodyPr>
            <a:normAutofit/>
          </a:bodyPr>
          <a:lstStyle/>
          <a:p>
            <a:pPr marL="457200" marR="0" lvl="1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/>
              <a:t>Save the Dates</a:t>
            </a:r>
            <a:br>
              <a:rPr lang="en-US" sz="2600" dirty="0"/>
            </a:br>
            <a:r>
              <a:rPr lang="en-US" sz="2600" kern="1200" dirty="0">
                <a:latin typeface="Calibri Light" panose="020F0302020204030204" pitchFamily="34" charset="0"/>
                <a:cs typeface="Times New Roman" panose="02020603050405020304" pitchFamily="18" charset="0"/>
              </a:rPr>
              <a:t>Next Advisory Meetings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6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FA40B23-A4B6-BD55-684D-DAB0DD2F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009" y="1188637"/>
            <a:ext cx="6892536" cy="4853575"/>
          </a:xfrm>
        </p:spPr>
        <p:txBody>
          <a:bodyPr numCol="2" spcCol="457200" anchor="ctr">
            <a:normAutofit fontScale="85000" lnSpcReduction="1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MSD Zoning                </a:t>
            </a:r>
            <a:r>
              <a:rPr lang="en-US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November 3</a:t>
            </a:r>
            <a:r>
              <a:rPr lang="en-US" sz="2600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@ 6:30pm           Coral Springs Middle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North Region STEERING </a:t>
            </a:r>
            <a:r>
              <a:rPr lang="en-US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November 3</a:t>
            </a:r>
            <a:r>
              <a:rPr lang="en-US" sz="2600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rd </a:t>
            </a:r>
            <a:r>
              <a:rPr lang="en-US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@ 5pm    Virtual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District Advisory       </a:t>
            </a:r>
            <a:r>
              <a:rPr lang="en-US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November 9</a:t>
            </a:r>
            <a:r>
              <a:rPr lang="en-US" sz="2600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@ 6:30pm      KC Wright Building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Facilities Task Force   </a:t>
            </a:r>
            <a:r>
              <a:rPr lang="en-US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November 10</a:t>
            </a:r>
            <a:r>
              <a:rPr lang="en-US" sz="2600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 </a:t>
            </a:r>
            <a:r>
              <a:rPr lang="en-US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@7:00pm Plantation HS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Gifted Advisory         </a:t>
            </a:r>
            <a:r>
              <a:rPr lang="en-US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November 14</a:t>
            </a:r>
            <a:r>
              <a:rPr lang="en-US" sz="2600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 </a:t>
            </a:r>
            <a:r>
              <a:rPr lang="en-US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@ 7pm Plantation High 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ESE Advisory              </a:t>
            </a:r>
            <a:r>
              <a:rPr lang="en-US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November 16</a:t>
            </a:r>
            <a:r>
              <a:rPr lang="en-US" sz="2600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 </a:t>
            </a:r>
            <a:r>
              <a:rPr lang="en-US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@ 6:15pm Location TBD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ESOL Parent Leadership Council  </a:t>
            </a:r>
          </a:p>
          <a:p>
            <a:pPr marL="0" indent="0">
              <a:spcBef>
                <a:spcPts val="0"/>
              </a:spcBef>
              <a:buNone/>
            </a:pPr>
            <a:endParaRPr lang="en-US" sz="23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North Region </a:t>
            </a:r>
            <a:r>
              <a:rPr lang="en-US" b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GENERAL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November 17</a:t>
            </a:r>
            <a:r>
              <a:rPr lang="en-US" b="1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                   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@ 6:30pm             Monarch High**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530386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3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14CF3-779D-65EC-3BAD-9CE98FB7D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65" y="1924418"/>
            <a:ext cx="3281782" cy="300852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Advisory </a:t>
            </a:r>
            <a:b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&amp; </a:t>
            </a:r>
            <a:b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Committee Contacts</a:t>
            </a:r>
          </a:p>
        </p:txBody>
      </p:sp>
      <p:grpSp>
        <p:nvGrpSpPr>
          <p:cNvPr id="44" name="Group 3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3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EB2FCE46-74BE-7CFD-8B64-8D1C66E96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082" y="286871"/>
            <a:ext cx="6128094" cy="626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1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D613F7-D61E-6B37-34DA-F37BA154E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0"/>
            <a:ext cx="11544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74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E7C76B-E0A5-A08C-EE49-2F464A53F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32" y="101429"/>
            <a:ext cx="11411536" cy="6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4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9FC47D-BF32-2CE2-4E6C-CE1340FBC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29" y="47451"/>
            <a:ext cx="11513142" cy="676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28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7F4FD9-59A9-9401-12EC-B2D56BE2E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8900" b="1" dirty="0"/>
              <a:t>North Area Advisory Representatives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4F1404C-8E49-03C8-D4E8-3CCE8605E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2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B2CA9-386C-4220-E582-30F4C8B59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/>
              <a:t>North Region Advisory Representatives</a:t>
            </a:r>
            <a:endParaRPr lang="en-US" sz="36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D2768-41B0-E70E-98AA-33BDE394B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339" y="1138065"/>
            <a:ext cx="5472188" cy="4874607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b="1" i="0" dirty="0">
                <a:effectLst/>
              </a:rPr>
              <a:t>CHAIR</a:t>
            </a:r>
            <a:r>
              <a:rPr lang="en-US" sz="1600" b="0" i="0" dirty="0">
                <a:effectLst/>
              </a:rPr>
              <a:t> - CYNTHIA DOMINIQUE </a:t>
            </a:r>
          </a:p>
          <a:p>
            <a:pPr marL="0" indent="0">
              <a:buNone/>
            </a:pPr>
            <a:r>
              <a:rPr lang="en-US" sz="1600" b="1" i="0" dirty="0">
                <a:effectLst/>
              </a:rPr>
              <a:t>VICE CHAIR </a:t>
            </a:r>
            <a:r>
              <a:rPr lang="en-US" sz="1600" b="0" i="0" dirty="0">
                <a:effectLst/>
              </a:rPr>
              <a:t>- KARLA FIGUEROA</a:t>
            </a:r>
          </a:p>
          <a:p>
            <a:pPr marL="0" indent="0">
              <a:buNone/>
            </a:pPr>
            <a:r>
              <a:rPr lang="en-US" sz="1600" b="1" i="0" dirty="0">
                <a:effectLst/>
              </a:rPr>
              <a:t>RECORDING SECRETARY </a:t>
            </a:r>
            <a:r>
              <a:rPr lang="en-US" sz="1600" b="0" i="0" dirty="0">
                <a:effectLst/>
              </a:rPr>
              <a:t>- ROSHANA PARIS  </a:t>
            </a:r>
          </a:p>
          <a:p>
            <a:pPr marL="0" indent="0">
              <a:buNone/>
            </a:pPr>
            <a:r>
              <a:rPr lang="en-US" sz="1600" b="1" i="0" dirty="0">
                <a:effectLst/>
              </a:rPr>
              <a:t>CORRESPONDING SECRETARY </a:t>
            </a:r>
            <a:r>
              <a:rPr lang="en-US" sz="1600" b="0" i="0" dirty="0">
                <a:effectLst/>
              </a:rPr>
              <a:t>- LISA DEUTSCH</a:t>
            </a:r>
          </a:p>
          <a:p>
            <a:pPr marL="0" indent="0">
              <a:buNone/>
            </a:pPr>
            <a:r>
              <a:rPr lang="en-US" sz="1600" b="0" i="0" dirty="0">
                <a:effectLst/>
              </a:rPr>
              <a:t>---------------------------</a:t>
            </a:r>
          </a:p>
          <a:p>
            <a:pPr marL="0" indent="0">
              <a:buNone/>
            </a:pPr>
            <a:r>
              <a:rPr lang="en-US" sz="1600" b="1" i="0" dirty="0">
                <a:effectLst/>
              </a:rPr>
              <a:t>ELEMENTARY REP </a:t>
            </a:r>
            <a:r>
              <a:rPr lang="en-US" sz="1600" b="0" i="0" dirty="0">
                <a:effectLst/>
              </a:rPr>
              <a:t>- ROSE SINGLETON &amp; </a:t>
            </a:r>
            <a:r>
              <a:rPr lang="en-US" sz="1600" dirty="0"/>
              <a:t>LANETTE RAMOS</a:t>
            </a:r>
            <a:endParaRPr lang="en-US" sz="1600" b="0" i="0" dirty="0">
              <a:effectLst/>
            </a:endParaRPr>
          </a:p>
          <a:p>
            <a:pPr marL="0" indent="0">
              <a:buNone/>
            </a:pPr>
            <a:r>
              <a:rPr lang="en-US" sz="1600" b="1" i="0" dirty="0">
                <a:effectLst/>
              </a:rPr>
              <a:t>MIDDLE SCHOOL REP </a:t>
            </a:r>
            <a:r>
              <a:rPr lang="en-US" sz="1600" b="0" i="0" dirty="0">
                <a:effectLst/>
              </a:rPr>
              <a:t>- LORI TOBON &amp; KARLA FIGUEROA</a:t>
            </a:r>
          </a:p>
          <a:p>
            <a:pPr marL="0" indent="0">
              <a:buNone/>
            </a:pPr>
            <a:r>
              <a:rPr lang="en-US" sz="1600" b="1" i="0" dirty="0">
                <a:effectLst/>
              </a:rPr>
              <a:t>HIGH SCHOOL REP </a:t>
            </a:r>
            <a:r>
              <a:rPr lang="en-US" sz="1600" b="0" i="0" dirty="0">
                <a:effectLst/>
              </a:rPr>
              <a:t>- LISA DEUTSCH &amp; </a:t>
            </a:r>
            <a:r>
              <a:rPr lang="en-US" sz="1600" dirty="0"/>
              <a:t>ALISHA JOHNSON</a:t>
            </a:r>
            <a:endParaRPr lang="en-US" sz="1600" b="0" i="0" dirty="0">
              <a:effectLst/>
            </a:endParaRPr>
          </a:p>
          <a:p>
            <a:pPr marL="0" indent="0">
              <a:buNone/>
            </a:pPr>
            <a:r>
              <a:rPr lang="en-US" sz="1600" b="1" i="0" dirty="0">
                <a:effectLst/>
              </a:rPr>
              <a:t>PARENT AT LARGE </a:t>
            </a:r>
            <a:r>
              <a:rPr lang="en-US" sz="1600" b="0" i="0" dirty="0">
                <a:effectLst/>
              </a:rPr>
              <a:t>- </a:t>
            </a:r>
            <a:r>
              <a:rPr lang="en-US" sz="1600" b="0" i="0" dirty="0">
                <a:effectLst/>
                <a:highlight>
                  <a:srgbClr val="FFFF00"/>
                </a:highlight>
              </a:rPr>
              <a:t>OPEN</a:t>
            </a:r>
          </a:p>
          <a:p>
            <a:pPr marL="0" indent="0">
              <a:buNone/>
            </a:pPr>
            <a:r>
              <a:rPr lang="en-US" sz="1600" b="1" i="0" dirty="0">
                <a:effectLst/>
              </a:rPr>
              <a:t>CITIZEN AT LARGE </a:t>
            </a:r>
            <a:r>
              <a:rPr lang="en-US" sz="1600" b="0" i="0" dirty="0">
                <a:effectLst/>
              </a:rPr>
              <a:t>- TERESA WILLIAMS</a:t>
            </a:r>
          </a:p>
          <a:p>
            <a:pPr marL="0" indent="0">
              <a:buNone/>
            </a:pPr>
            <a:r>
              <a:rPr lang="en-US" sz="1600" b="1" i="0" dirty="0">
                <a:effectLst/>
              </a:rPr>
              <a:t>BUSINESS REP </a:t>
            </a:r>
            <a:r>
              <a:rPr lang="en-US" sz="1600" b="0" i="0" dirty="0">
                <a:effectLst/>
              </a:rPr>
              <a:t>- JEFF BOLD</a:t>
            </a:r>
          </a:p>
          <a:p>
            <a:pPr marL="0" indent="0">
              <a:buNone/>
            </a:pPr>
            <a:r>
              <a:rPr lang="en-US" sz="1600" b="1" i="0" dirty="0">
                <a:effectLst/>
              </a:rPr>
              <a:t>FACILITIES REP </a:t>
            </a:r>
            <a:r>
              <a:rPr lang="en-US" sz="1600" b="0" i="0" dirty="0">
                <a:effectLst/>
              </a:rPr>
              <a:t>– GREG NEMBHARD</a:t>
            </a:r>
          </a:p>
          <a:p>
            <a:pPr marL="0" indent="0">
              <a:buNone/>
            </a:pPr>
            <a:r>
              <a:rPr lang="en-US" sz="1600" b="1" i="0" dirty="0">
                <a:effectLst/>
              </a:rPr>
              <a:t>TEACHER REP </a:t>
            </a:r>
            <a:r>
              <a:rPr lang="en-US" sz="1600" b="0" i="0" dirty="0">
                <a:effectLst/>
              </a:rPr>
              <a:t>- </a:t>
            </a:r>
            <a:r>
              <a:rPr lang="en-US" sz="1600" b="0" i="0" dirty="0">
                <a:effectLst/>
                <a:highlight>
                  <a:srgbClr val="FFFF00"/>
                </a:highlight>
              </a:rPr>
              <a:t>OPEN</a:t>
            </a:r>
          </a:p>
          <a:p>
            <a:pPr marL="0" indent="0">
              <a:buNone/>
            </a:pPr>
            <a:r>
              <a:rPr lang="en-US" sz="1600" b="1" i="0" dirty="0">
                <a:effectLst/>
              </a:rPr>
              <a:t>ESE REP- </a:t>
            </a:r>
            <a:r>
              <a:rPr lang="en-US" sz="1600" b="0" i="0" dirty="0">
                <a:effectLst/>
                <a:highlight>
                  <a:srgbClr val="FFFF00"/>
                </a:highlight>
              </a:rPr>
              <a:t>OPEN</a:t>
            </a:r>
          </a:p>
          <a:p>
            <a:pPr marL="0" indent="0">
              <a:buNone/>
            </a:pPr>
            <a:r>
              <a:rPr lang="en-US" sz="1600" b="1" i="0" dirty="0">
                <a:effectLst/>
              </a:rPr>
              <a:t>GIFTED REP- </a:t>
            </a:r>
            <a:r>
              <a:rPr lang="en-US" sz="1600" b="0" i="0" dirty="0">
                <a:effectLst/>
              </a:rPr>
              <a:t>JESSICA BENNER</a:t>
            </a:r>
          </a:p>
          <a:p>
            <a:pPr marL="0" indent="0">
              <a:buNone/>
            </a:pPr>
            <a:r>
              <a:rPr lang="en-US" sz="1600" b="1" i="0" dirty="0">
                <a:effectLst/>
              </a:rPr>
              <a:t>ESOL REP- </a:t>
            </a:r>
            <a:r>
              <a:rPr lang="en-US" sz="1600" b="0" i="0" dirty="0">
                <a:effectLst/>
                <a:highlight>
                  <a:srgbClr val="FFFF00"/>
                </a:highlight>
              </a:rPr>
              <a:t>OPEN</a:t>
            </a:r>
          </a:p>
          <a:p>
            <a:pPr marL="0" indent="0">
              <a:buNone/>
            </a:pPr>
            <a:r>
              <a:rPr lang="en-US" sz="1600" b="1" i="0" dirty="0">
                <a:effectLst/>
              </a:rPr>
              <a:t>LEGISTATIVE REP- </a:t>
            </a:r>
            <a:r>
              <a:rPr lang="en-US" sz="1600" b="0" i="0" dirty="0">
                <a:effectLst/>
                <a:highlight>
                  <a:srgbClr val="FFFF00"/>
                </a:highlight>
              </a:rPr>
              <a:t>OPEN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11349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Google Shape;91;p14" descr="Background pattern&#10;&#10;Description automatically generated"/>
          <p:cNvPicPr preferRelativeResize="0"/>
          <p:nvPr/>
        </p:nvPicPr>
        <p:blipFill rotWithShape="1">
          <a:blip r:embed="rId3"/>
          <a:srcRect b="7278"/>
          <a:stretch/>
        </p:blipFill>
        <p:spPr>
          <a:xfrm>
            <a:off x="621675" y="689520"/>
            <a:ext cx="5474323" cy="5475392"/>
          </a:xfrm>
          <a:prstGeom prst="rect">
            <a:avLst/>
          </a:prstGeom>
          <a:noFill/>
        </p:spPr>
      </p:pic>
      <p:sp>
        <p:nvSpPr>
          <p:cNvPr id="98" name="Right Triangle 97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Google Shape;90;p14"/>
          <p:cNvSpPr txBox="1">
            <a:spLocks noGrp="1"/>
          </p:cNvSpPr>
          <p:nvPr>
            <p:ph type="ctrTitle"/>
          </p:nvPr>
        </p:nvSpPr>
        <p:spPr>
          <a:xfrm>
            <a:off x="6889833" y="1056640"/>
            <a:ext cx="4360324" cy="4238986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br>
              <a:rPr lang="en-US" sz="7200" b="1" dirty="0">
                <a:highlight>
                  <a:srgbClr val="6FA8DC"/>
                </a:highlight>
              </a:rPr>
            </a:br>
            <a:br>
              <a:rPr lang="en-US" sz="7200" b="1" dirty="0">
                <a:highlight>
                  <a:srgbClr val="6FA8DC"/>
                </a:highlight>
              </a:rPr>
            </a:br>
            <a:br>
              <a:rPr lang="en-US" sz="7200" b="1" dirty="0">
                <a:highlight>
                  <a:srgbClr val="6FA8DC"/>
                </a:highlight>
              </a:rPr>
            </a:br>
            <a:br>
              <a:rPr lang="en-US" sz="7200" b="1" dirty="0">
                <a:highlight>
                  <a:srgbClr val="6FA8DC"/>
                </a:highlight>
              </a:rPr>
            </a:br>
            <a:br>
              <a:rPr lang="en-US" sz="7200" b="1" dirty="0">
                <a:highlight>
                  <a:srgbClr val="6FA8DC"/>
                </a:highlight>
              </a:rPr>
            </a:br>
            <a:br>
              <a:rPr lang="en-US" sz="7200" b="1" dirty="0">
                <a:highlight>
                  <a:srgbClr val="6FA8DC"/>
                </a:highlight>
              </a:rPr>
            </a:br>
            <a:br>
              <a:rPr lang="en-US" sz="7200" b="1" dirty="0">
                <a:highlight>
                  <a:srgbClr val="6FA8DC"/>
                </a:highlight>
              </a:rPr>
            </a:br>
            <a:br>
              <a:rPr lang="en-US" sz="7200" b="1" dirty="0">
                <a:highlight>
                  <a:srgbClr val="6FA8DC"/>
                </a:highlight>
              </a:rPr>
            </a:br>
            <a:r>
              <a:rPr lang="en-US" sz="7200" b="1" dirty="0">
                <a:highlight>
                  <a:srgbClr val="6FA8DC"/>
                </a:highlight>
              </a:rPr>
              <a:t>School Spotlight Corner</a:t>
            </a:r>
            <a:endParaRPr lang="en-US" sz="7600" b="1" dirty="0">
              <a:highlight>
                <a:srgbClr val="6FA8D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lang="en-US" sz="7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2643</TotalTime>
  <Words>1037</Words>
  <Application>Microsoft Office PowerPoint</Application>
  <PresentationFormat>Widescreen</PresentationFormat>
  <Paragraphs>175</Paragraphs>
  <Slides>34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Office Theme</vt:lpstr>
      <vt:lpstr>North Region Advisory Council</vt:lpstr>
      <vt:lpstr>Agenda</vt:lpstr>
      <vt:lpstr>September Minutes</vt:lpstr>
      <vt:lpstr>PowerPoint Presentation</vt:lpstr>
      <vt:lpstr>PowerPoint Presentation</vt:lpstr>
      <vt:lpstr>PowerPoint Presentation</vt:lpstr>
      <vt:lpstr>North Area Advisory Representatives</vt:lpstr>
      <vt:lpstr>North Region Advisory Representatives</vt:lpstr>
      <vt:lpstr>        School Spotlight Corner </vt:lpstr>
      <vt:lpstr>Atlantic Technical  </vt:lpstr>
      <vt:lpstr>Forest Glen Middle  </vt:lpstr>
      <vt:lpstr>Office of Safety, Security &amp; Emergency Preparedness</vt:lpstr>
      <vt:lpstr>See Something,           Say Something </vt:lpstr>
      <vt:lpstr>School Safety   Probable Cause Searches Random Searches Contraband  Concerns </vt:lpstr>
      <vt:lpstr>SESIR Data</vt:lpstr>
      <vt:lpstr>North Region Updates</vt:lpstr>
      <vt:lpstr>MSD School Boundary Update</vt:lpstr>
      <vt:lpstr>MSD School Boundary Update</vt:lpstr>
      <vt:lpstr>PowerPoint Presentation</vt:lpstr>
      <vt:lpstr>MSD School Boundary Next Steps</vt:lpstr>
      <vt:lpstr>MSD School Boundary Next Steps</vt:lpstr>
      <vt:lpstr>   Ends October 27 </vt:lpstr>
      <vt:lpstr>Committee Reports</vt:lpstr>
      <vt:lpstr>Open Forum</vt:lpstr>
      <vt:lpstr>SAF Information</vt:lpstr>
      <vt:lpstr>SAF Information</vt:lpstr>
      <vt:lpstr>Call To Action!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Save the Dates Next Advisory Meetings </vt:lpstr>
      <vt:lpstr>Advisory  &amp;  Committee 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Region Advisory Council</dc:title>
  <dc:creator>Cynthia Dominique</dc:creator>
  <cp:lastModifiedBy>Cynthia Dominique</cp:lastModifiedBy>
  <cp:revision>4</cp:revision>
  <dcterms:created xsi:type="dcterms:W3CDTF">2022-09-14T02:22:31Z</dcterms:created>
  <dcterms:modified xsi:type="dcterms:W3CDTF">2022-10-19T23:51:48Z</dcterms:modified>
</cp:coreProperties>
</file>